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20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3DE54C-3AAE-4F1F-A303-2954AE1F9D1B}"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s-CO"/>
        </a:p>
      </dgm:t>
    </dgm:pt>
    <dgm:pt modelId="{08D34239-261B-4AB4-B91F-40DBFCCD38B2}">
      <dgm:prSet/>
      <dgm:spPr/>
      <dgm:t>
        <a:bodyPr/>
        <a:lstStyle/>
        <a:p>
          <a:pPr rtl="0"/>
          <a:r>
            <a:rPr lang="es-CO" dirty="0" smtClean="0"/>
            <a:t>DATOS CURIOSOS HACERCA DE LA BIBLIA</a:t>
          </a:r>
          <a:endParaRPr lang="es-CO" dirty="0"/>
        </a:p>
      </dgm:t>
    </dgm:pt>
    <dgm:pt modelId="{43863ABF-A0B0-4273-AED2-6A57DA71142B}" type="parTrans" cxnId="{7D0AADCF-BC84-4D00-8C36-9CC18E6530BE}">
      <dgm:prSet/>
      <dgm:spPr/>
      <dgm:t>
        <a:bodyPr/>
        <a:lstStyle/>
        <a:p>
          <a:endParaRPr lang="es-CO"/>
        </a:p>
      </dgm:t>
    </dgm:pt>
    <dgm:pt modelId="{2AA007BC-8F4F-4316-9FBE-D224C901CC45}" type="sibTrans" cxnId="{7D0AADCF-BC84-4D00-8C36-9CC18E6530BE}">
      <dgm:prSet/>
      <dgm:spPr/>
      <dgm:t>
        <a:bodyPr/>
        <a:lstStyle/>
        <a:p>
          <a:endParaRPr lang="es-CO"/>
        </a:p>
      </dgm:t>
    </dgm:pt>
    <dgm:pt modelId="{E1A4E24A-11D7-4827-9DA4-9433DBAB9B3B}" type="pres">
      <dgm:prSet presAssocID="{FC3DE54C-3AAE-4F1F-A303-2954AE1F9D1B}" presName="linear" presStyleCnt="0">
        <dgm:presLayoutVars>
          <dgm:animLvl val="lvl"/>
          <dgm:resizeHandles val="exact"/>
        </dgm:presLayoutVars>
      </dgm:prSet>
      <dgm:spPr/>
      <dgm:t>
        <a:bodyPr/>
        <a:lstStyle/>
        <a:p>
          <a:endParaRPr lang="es-CO"/>
        </a:p>
      </dgm:t>
    </dgm:pt>
    <dgm:pt modelId="{34CB9C50-026C-41C5-A3FD-80A28E776A7E}" type="pres">
      <dgm:prSet presAssocID="{08D34239-261B-4AB4-B91F-40DBFCCD38B2}" presName="parentText" presStyleLbl="node1" presStyleIdx="0" presStyleCnt="1" custLinFactNeighborX="926" custLinFactNeighborY="-11381">
        <dgm:presLayoutVars>
          <dgm:chMax val="0"/>
          <dgm:bulletEnabled val="1"/>
        </dgm:presLayoutVars>
      </dgm:prSet>
      <dgm:spPr/>
      <dgm:t>
        <a:bodyPr/>
        <a:lstStyle/>
        <a:p>
          <a:endParaRPr lang="es-CO"/>
        </a:p>
      </dgm:t>
    </dgm:pt>
  </dgm:ptLst>
  <dgm:cxnLst>
    <dgm:cxn modelId="{7D0AADCF-BC84-4D00-8C36-9CC18E6530BE}" srcId="{FC3DE54C-3AAE-4F1F-A303-2954AE1F9D1B}" destId="{08D34239-261B-4AB4-B91F-40DBFCCD38B2}" srcOrd="0" destOrd="0" parTransId="{43863ABF-A0B0-4273-AED2-6A57DA71142B}" sibTransId="{2AA007BC-8F4F-4316-9FBE-D224C901CC45}"/>
    <dgm:cxn modelId="{BA3FEC5A-5CD6-43B9-9F62-755BFC4FDC8C}" type="presOf" srcId="{FC3DE54C-3AAE-4F1F-A303-2954AE1F9D1B}" destId="{E1A4E24A-11D7-4827-9DA4-9433DBAB9B3B}" srcOrd="0" destOrd="0" presId="urn:microsoft.com/office/officeart/2005/8/layout/vList2"/>
    <dgm:cxn modelId="{C04D266E-D964-4CB1-AC08-8B353B0D22DD}" type="presOf" srcId="{08D34239-261B-4AB4-B91F-40DBFCCD38B2}" destId="{34CB9C50-026C-41C5-A3FD-80A28E776A7E}" srcOrd="0" destOrd="0" presId="urn:microsoft.com/office/officeart/2005/8/layout/vList2"/>
    <dgm:cxn modelId="{724B4081-F41B-4A5F-A914-E1E3BD896ABF}" type="presParOf" srcId="{E1A4E24A-11D7-4827-9DA4-9433DBAB9B3B}" destId="{34CB9C50-026C-41C5-A3FD-80A28E776A7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CB9C50-026C-41C5-A3FD-80A28E776A7E}">
      <dsp:nvSpPr>
        <dsp:cNvPr id="0" name=""/>
        <dsp:cNvSpPr/>
      </dsp:nvSpPr>
      <dsp:spPr>
        <a:xfrm>
          <a:off x="0" y="46063"/>
          <a:ext cx="8060432" cy="8634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l" defTabSz="1600200" rtl="0">
            <a:lnSpc>
              <a:spcPct val="90000"/>
            </a:lnSpc>
            <a:spcBef>
              <a:spcPct val="0"/>
            </a:spcBef>
            <a:spcAft>
              <a:spcPct val="35000"/>
            </a:spcAft>
          </a:pPr>
          <a:r>
            <a:rPr lang="es-CO" sz="3600" kern="1200" dirty="0" smtClean="0"/>
            <a:t>DATOS CURIOSOS HACERCA DE LA BIBLIA</a:t>
          </a:r>
          <a:endParaRPr lang="es-CO" sz="3600" kern="1200" dirty="0"/>
        </a:p>
      </dsp:txBody>
      <dsp:txXfrm>
        <a:off x="42151" y="88214"/>
        <a:ext cx="7976130" cy="77915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7C70FF1A-0438-49A3-98ED-8699EB9E263F}" type="datetimeFigureOut">
              <a:rPr lang="es-CO" smtClean="0"/>
              <a:t>18/01/2014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7AEAEF9-4174-4492-A4BD-94962F8FC38F}" type="slidenum">
              <a:rPr lang="es-CO" smtClean="0"/>
              <a:t>‹Nº›</a:t>
            </a:fld>
            <a:endParaRPr lang="es-CO"/>
          </a:p>
        </p:txBody>
      </p:sp>
    </p:spTree>
    <p:extLst>
      <p:ext uri="{BB962C8B-B14F-4D97-AF65-F5344CB8AC3E}">
        <p14:creationId xmlns:p14="http://schemas.microsoft.com/office/powerpoint/2010/main" val="15972396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7C70FF1A-0438-49A3-98ED-8699EB9E263F}" type="datetimeFigureOut">
              <a:rPr lang="es-CO" smtClean="0"/>
              <a:t>18/01/2014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7AEAEF9-4174-4492-A4BD-94962F8FC38F}" type="slidenum">
              <a:rPr lang="es-CO" smtClean="0"/>
              <a:t>‹Nº›</a:t>
            </a:fld>
            <a:endParaRPr lang="es-CO"/>
          </a:p>
        </p:txBody>
      </p:sp>
    </p:spTree>
    <p:extLst>
      <p:ext uri="{BB962C8B-B14F-4D97-AF65-F5344CB8AC3E}">
        <p14:creationId xmlns:p14="http://schemas.microsoft.com/office/powerpoint/2010/main" val="3214127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C70FF1A-0438-49A3-98ED-8699EB9E263F}" type="datetimeFigureOut">
              <a:rPr lang="es-CO" smtClean="0"/>
              <a:t>18/01/2014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7AEAEF9-4174-4492-A4BD-94962F8FC38F}" type="slidenum">
              <a:rPr lang="es-CO" smtClean="0"/>
              <a:t>‹Nº›</a:t>
            </a:fld>
            <a:endParaRPr lang="es-CO"/>
          </a:p>
        </p:txBody>
      </p:sp>
    </p:spTree>
    <p:extLst>
      <p:ext uri="{BB962C8B-B14F-4D97-AF65-F5344CB8AC3E}">
        <p14:creationId xmlns:p14="http://schemas.microsoft.com/office/powerpoint/2010/main" val="321286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7C70FF1A-0438-49A3-98ED-8699EB9E263F}" type="datetimeFigureOut">
              <a:rPr lang="es-CO" smtClean="0"/>
              <a:t>18/01/2014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F7AEAEF9-4174-4492-A4BD-94962F8FC38F}" type="slidenum">
              <a:rPr lang="es-CO" smtClean="0"/>
              <a:t>‹Nº›</a:t>
            </a:fld>
            <a:endParaRPr lang="es-CO"/>
          </a:p>
        </p:txBody>
      </p:sp>
    </p:spTree>
    <p:extLst>
      <p:ext uri="{BB962C8B-B14F-4D97-AF65-F5344CB8AC3E}">
        <p14:creationId xmlns:p14="http://schemas.microsoft.com/office/powerpoint/2010/main" val="11620529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7C70FF1A-0438-49A3-98ED-8699EB9E263F}" type="datetimeFigureOut">
              <a:rPr lang="es-CO" smtClean="0"/>
              <a:t>18/01/2014</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F7AEAEF9-4174-4492-A4BD-94962F8FC38F}" type="slidenum">
              <a:rPr lang="es-CO" smtClean="0"/>
              <a:t>‹Nº›</a:t>
            </a:fld>
            <a:endParaRPr lang="es-CO"/>
          </a:p>
        </p:txBody>
      </p:sp>
    </p:spTree>
    <p:extLst>
      <p:ext uri="{BB962C8B-B14F-4D97-AF65-F5344CB8AC3E}">
        <p14:creationId xmlns:p14="http://schemas.microsoft.com/office/powerpoint/2010/main" val="134228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7C70FF1A-0438-49A3-98ED-8699EB9E263F}" type="datetimeFigureOut">
              <a:rPr lang="es-CO" smtClean="0"/>
              <a:t>18/01/2014</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F7AEAEF9-4174-4492-A4BD-94962F8FC38F}" type="slidenum">
              <a:rPr lang="es-CO" smtClean="0"/>
              <a:t>‹Nº›</a:t>
            </a:fld>
            <a:endParaRPr lang="es-CO"/>
          </a:p>
        </p:txBody>
      </p:sp>
    </p:spTree>
    <p:extLst>
      <p:ext uri="{BB962C8B-B14F-4D97-AF65-F5344CB8AC3E}">
        <p14:creationId xmlns:p14="http://schemas.microsoft.com/office/powerpoint/2010/main" val="2442044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C70FF1A-0438-49A3-98ED-8699EB9E263F}" type="datetimeFigureOut">
              <a:rPr lang="es-CO" smtClean="0"/>
              <a:t>18/01/2014</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F7AEAEF9-4174-4492-A4BD-94962F8FC38F}" type="slidenum">
              <a:rPr lang="es-CO" smtClean="0"/>
              <a:t>‹Nº›</a:t>
            </a:fld>
            <a:endParaRPr lang="es-CO"/>
          </a:p>
        </p:txBody>
      </p:sp>
    </p:spTree>
    <p:extLst>
      <p:ext uri="{BB962C8B-B14F-4D97-AF65-F5344CB8AC3E}">
        <p14:creationId xmlns:p14="http://schemas.microsoft.com/office/powerpoint/2010/main" val="27913547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C70FF1A-0438-49A3-98ED-8699EB9E263F}" type="datetimeFigureOut">
              <a:rPr lang="es-CO" smtClean="0"/>
              <a:t>18/01/2014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F7AEAEF9-4174-4492-A4BD-94962F8FC38F}" type="slidenum">
              <a:rPr lang="es-CO" smtClean="0"/>
              <a:t>‹Nº›</a:t>
            </a:fld>
            <a:endParaRPr lang="es-CO"/>
          </a:p>
        </p:txBody>
      </p:sp>
    </p:spTree>
    <p:extLst>
      <p:ext uri="{BB962C8B-B14F-4D97-AF65-F5344CB8AC3E}">
        <p14:creationId xmlns:p14="http://schemas.microsoft.com/office/powerpoint/2010/main" val="273271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C70FF1A-0438-49A3-98ED-8699EB9E263F}" type="datetimeFigureOut">
              <a:rPr lang="es-CO" smtClean="0"/>
              <a:t>18/01/2014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F7AEAEF9-4174-4492-A4BD-94962F8FC38F}" type="slidenum">
              <a:rPr lang="es-CO" smtClean="0"/>
              <a:t>‹Nº›</a:t>
            </a:fld>
            <a:endParaRPr lang="es-CO"/>
          </a:p>
        </p:txBody>
      </p:sp>
    </p:spTree>
    <p:extLst>
      <p:ext uri="{BB962C8B-B14F-4D97-AF65-F5344CB8AC3E}">
        <p14:creationId xmlns:p14="http://schemas.microsoft.com/office/powerpoint/2010/main" val="856284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7C70FF1A-0438-49A3-98ED-8699EB9E263F}" type="datetimeFigureOut">
              <a:rPr lang="es-CO" smtClean="0"/>
              <a:t>18/01/2014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7AEAEF9-4174-4492-A4BD-94962F8FC38F}" type="slidenum">
              <a:rPr lang="es-CO" smtClean="0"/>
              <a:t>‹Nº›</a:t>
            </a:fld>
            <a:endParaRPr lang="es-CO"/>
          </a:p>
        </p:txBody>
      </p:sp>
    </p:spTree>
    <p:extLst>
      <p:ext uri="{BB962C8B-B14F-4D97-AF65-F5344CB8AC3E}">
        <p14:creationId xmlns:p14="http://schemas.microsoft.com/office/powerpoint/2010/main" val="25731684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7C70FF1A-0438-49A3-98ED-8699EB9E263F}" type="datetimeFigureOut">
              <a:rPr lang="es-CO" smtClean="0"/>
              <a:t>18/01/2014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7AEAEF9-4174-4492-A4BD-94962F8FC38F}" type="slidenum">
              <a:rPr lang="es-CO" smtClean="0"/>
              <a:t>‹Nº›</a:t>
            </a:fld>
            <a:endParaRPr lang="es-CO"/>
          </a:p>
        </p:txBody>
      </p:sp>
    </p:spTree>
    <p:extLst>
      <p:ext uri="{BB962C8B-B14F-4D97-AF65-F5344CB8AC3E}">
        <p14:creationId xmlns:p14="http://schemas.microsoft.com/office/powerpoint/2010/main" val="5538478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70FF1A-0438-49A3-98ED-8699EB9E263F}" type="datetimeFigureOut">
              <a:rPr lang="es-CO" smtClean="0"/>
              <a:t>18/01/2014</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AEAEF9-4174-4492-A4BD-94962F8FC38F}" type="slidenum">
              <a:rPr lang="es-CO" smtClean="0"/>
              <a:t>‹Nº›</a:t>
            </a:fld>
            <a:endParaRPr lang="es-CO"/>
          </a:p>
        </p:txBody>
      </p:sp>
    </p:spTree>
    <p:extLst>
      <p:ext uri="{BB962C8B-B14F-4D97-AF65-F5344CB8AC3E}">
        <p14:creationId xmlns:p14="http://schemas.microsoft.com/office/powerpoint/2010/main" val="29775442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Diagrama"/>
          <p:cNvGraphicFramePr/>
          <p:nvPr>
            <p:extLst>
              <p:ext uri="{D42A27DB-BD31-4B8C-83A1-F6EECF244321}">
                <p14:modId xmlns:p14="http://schemas.microsoft.com/office/powerpoint/2010/main" val="3322586128"/>
              </p:ext>
            </p:extLst>
          </p:nvPr>
        </p:nvGraphicFramePr>
        <p:xfrm>
          <a:off x="539552" y="836712"/>
          <a:ext cx="8060432" cy="11521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19672" y="2204864"/>
            <a:ext cx="6048672"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9856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rmAutofit fontScale="77500" lnSpcReduction="20000"/>
          </a:bodyPr>
          <a:lstStyle/>
          <a:p>
            <a:r>
              <a:rPr lang="es-CO" dirty="0"/>
              <a:t>1. </a:t>
            </a:r>
            <a:r>
              <a:rPr lang="es-CO" b="1" dirty="0">
                <a:solidFill>
                  <a:srgbClr val="FF0000"/>
                </a:solidFill>
              </a:rPr>
              <a:t>¿Cuántos libros contiene el Antiguo Testamento? </a:t>
            </a:r>
          </a:p>
          <a:p>
            <a:r>
              <a:rPr lang="es-CO" dirty="0"/>
              <a:t>Hay 39 libros en el Antiguo Testamento. </a:t>
            </a:r>
          </a:p>
          <a:p>
            <a:endParaRPr lang="es-CO" dirty="0"/>
          </a:p>
          <a:p>
            <a:r>
              <a:rPr lang="es-CO" dirty="0"/>
              <a:t>2. </a:t>
            </a:r>
            <a:r>
              <a:rPr lang="es-CO" b="1" dirty="0">
                <a:solidFill>
                  <a:srgbClr val="FF0000"/>
                </a:solidFill>
              </a:rPr>
              <a:t>¿Cuántos libros contiene la Biblia?</a:t>
            </a:r>
            <a:r>
              <a:rPr lang="es-CO" dirty="0"/>
              <a:t> </a:t>
            </a:r>
          </a:p>
          <a:p>
            <a:r>
              <a:rPr lang="es-CO" dirty="0"/>
              <a:t>La Biblia contiene 66 libros, divididos entre el Antiguo Testamento y el Nuevo Testamento. </a:t>
            </a:r>
          </a:p>
          <a:p>
            <a:endParaRPr lang="es-CO" dirty="0"/>
          </a:p>
          <a:p>
            <a:r>
              <a:rPr lang="es-CO" dirty="0"/>
              <a:t>3</a:t>
            </a:r>
            <a:r>
              <a:rPr lang="es-CO" b="1" dirty="0">
                <a:solidFill>
                  <a:srgbClr val="FF0000"/>
                </a:solidFill>
              </a:rPr>
              <a:t>. ¿Cuántos libros contiene el Nuevo Testamento? </a:t>
            </a:r>
          </a:p>
          <a:p>
            <a:r>
              <a:rPr lang="es-CO" dirty="0"/>
              <a:t>Hay 27 libros en el Nuevo Testamento. </a:t>
            </a:r>
            <a:endParaRPr lang="es-CO" dirty="0" smtClean="0"/>
          </a:p>
          <a:p>
            <a:endParaRPr lang="es-CO" dirty="0" smtClean="0"/>
          </a:p>
          <a:p>
            <a:r>
              <a:rPr lang="es-CO" dirty="0" smtClean="0"/>
              <a:t>4</a:t>
            </a:r>
            <a:r>
              <a:rPr lang="es-CO" dirty="0"/>
              <a:t>. </a:t>
            </a:r>
            <a:r>
              <a:rPr lang="es-CO" b="1" dirty="0">
                <a:solidFill>
                  <a:srgbClr val="FF0000"/>
                </a:solidFill>
              </a:rPr>
              <a:t>¿Qué significa "testamento"? </a:t>
            </a:r>
          </a:p>
          <a:p>
            <a:r>
              <a:rPr lang="es-CO" dirty="0"/>
              <a:t>Testamento significa "convenio" o "contrato." </a:t>
            </a:r>
          </a:p>
        </p:txBody>
      </p:sp>
      <p:sp>
        <p:nvSpPr>
          <p:cNvPr id="2" name="1 Título"/>
          <p:cNvSpPr>
            <a:spLocks noGrp="1"/>
          </p:cNvSpPr>
          <p:nvPr>
            <p:ph type="title"/>
          </p:nvPr>
        </p:nvSpPr>
        <p:spPr/>
        <p:txBody>
          <a:bodyPr>
            <a:normAutofit fontScale="90000"/>
          </a:bodyPr>
          <a:lstStyle/>
          <a:p>
            <a:pPr algn="ctr"/>
            <a:r>
              <a:rPr lang="es-CO" b="1" dirty="0">
                <a:latin typeface="Agency FB" pitchFamily="34" charset="0"/>
              </a:rPr>
              <a:t>Este es un tema que enriquecerá tu conocimiento acerca </a:t>
            </a:r>
            <a:r>
              <a:rPr lang="es-CO" b="1" dirty="0" smtClean="0">
                <a:latin typeface="Agency FB" pitchFamily="34" charset="0"/>
              </a:rPr>
              <a:t>de </a:t>
            </a:r>
            <a:r>
              <a:rPr lang="es-CO" b="1" dirty="0">
                <a:latin typeface="Agency FB" pitchFamily="34" charset="0"/>
              </a:rPr>
              <a:t>la </a:t>
            </a:r>
            <a:r>
              <a:rPr lang="es-CO" dirty="0" smtClean="0">
                <a:latin typeface="Agency FB" pitchFamily="34" charset="0"/>
              </a:rPr>
              <a:t>veracidad de la </a:t>
            </a:r>
            <a:r>
              <a:rPr lang="es-CO" dirty="0">
                <a:latin typeface="Agency FB" pitchFamily="34" charset="0"/>
              </a:rPr>
              <a:t>Palabra </a:t>
            </a:r>
            <a:r>
              <a:rPr lang="es-CO" b="1" dirty="0">
                <a:latin typeface="Agency FB" pitchFamily="34" charset="0"/>
              </a:rPr>
              <a:t>de Dios.</a:t>
            </a:r>
            <a:endParaRPr lang="es-CO" dirty="0"/>
          </a:p>
        </p:txBody>
      </p:sp>
    </p:spTree>
    <p:extLst>
      <p:ext uri="{BB962C8B-B14F-4D97-AF65-F5344CB8AC3E}">
        <p14:creationId xmlns:p14="http://schemas.microsoft.com/office/powerpoint/2010/main" val="1467541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p:cTn id="3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p:cTn id="47"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7" end="7"/>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 calcmode="lin" valueType="num">
                                      <p:cBhvr>
                                        <p:cTn id="55"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9" end="9"/>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txEl>
                                              <p:pRg st="10" end="10"/>
                                            </p:txEl>
                                          </p:spTgt>
                                        </p:tgtEl>
                                        <p:attrNameLst>
                                          <p:attrName>style.visibility</p:attrName>
                                        </p:attrNameLst>
                                      </p:cBhvr>
                                      <p:to>
                                        <p:strVal val="visible"/>
                                      </p:to>
                                    </p:set>
                                    <p:anim calcmode="lin" valueType="num">
                                      <p:cBhvr>
                                        <p:cTn id="63"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674635"/>
          </a:xfrm>
        </p:spPr>
        <p:txBody>
          <a:bodyPr>
            <a:normAutofit fontScale="70000" lnSpcReduction="20000"/>
          </a:bodyPr>
          <a:lstStyle/>
          <a:p>
            <a:pPr>
              <a:buFont typeface="Wingdings" pitchFamily="2" charset="2"/>
              <a:buChar char="Ø"/>
            </a:pPr>
            <a:r>
              <a:rPr lang="es-CO" dirty="0" smtClean="0"/>
              <a:t>5</a:t>
            </a:r>
            <a:r>
              <a:rPr lang="es-CO" b="1" dirty="0">
                <a:solidFill>
                  <a:srgbClr val="FF0000"/>
                </a:solidFill>
              </a:rPr>
              <a:t>. ¿Quién escribió la Biblia? </a:t>
            </a:r>
          </a:p>
          <a:p>
            <a:r>
              <a:rPr lang="es-CO" dirty="0"/>
              <a:t>La Biblia fue escrita bajo la inspiración del Espíritu Santo por más de 40 autores diferentes de todos los quehaceres de la vida: pastores, granjeros, fabricantes de tiendas de acampar, médicos, pescadores, sacerdotes, filósofos y reyes. A pesar de estas diferencias en ocupaciones y la asombrosa cantidad de años que fueron necesarios para completarla, la Biblia es sumamente cohesiva y unificada en propósito y fondo</a:t>
            </a:r>
            <a:r>
              <a:rPr lang="es-CO" dirty="0" smtClean="0"/>
              <a:t>. </a:t>
            </a:r>
            <a:endParaRPr lang="es-CO" dirty="0"/>
          </a:p>
          <a:p>
            <a:endParaRPr lang="es-CO" dirty="0" smtClean="0"/>
          </a:p>
          <a:p>
            <a:r>
              <a:rPr lang="es-CO" dirty="0" smtClean="0"/>
              <a:t>6</a:t>
            </a:r>
            <a:r>
              <a:rPr lang="es-CO" b="1" dirty="0">
                <a:solidFill>
                  <a:srgbClr val="FF0000"/>
                </a:solidFill>
              </a:rPr>
              <a:t>. ¿Qué autor contribuyó con más más libros al Antiguo Testamento? </a:t>
            </a:r>
          </a:p>
          <a:p>
            <a:r>
              <a:rPr lang="es-CO" dirty="0"/>
              <a:t>Moisés. Él escribió los primeros cinco libros de la Biblia, llamados el Pentateuco; los que forman los cimientos de la Biblia</a:t>
            </a:r>
            <a:r>
              <a:rPr lang="es-CO" dirty="0" smtClean="0"/>
              <a:t>. </a:t>
            </a:r>
            <a:endParaRPr lang="es-CO" dirty="0"/>
          </a:p>
          <a:p>
            <a:endParaRPr lang="es-CO" dirty="0" smtClean="0"/>
          </a:p>
          <a:p>
            <a:r>
              <a:rPr lang="es-CO" dirty="0" smtClean="0"/>
              <a:t>7</a:t>
            </a:r>
            <a:r>
              <a:rPr lang="es-CO" dirty="0"/>
              <a:t>. </a:t>
            </a:r>
            <a:r>
              <a:rPr lang="es-CO" b="1" dirty="0">
                <a:solidFill>
                  <a:srgbClr val="FF0000"/>
                </a:solidFill>
              </a:rPr>
              <a:t>¿Qué autor contribuyó con más libros para el Nuevo Testamento? </a:t>
            </a:r>
          </a:p>
          <a:p>
            <a:r>
              <a:rPr lang="es-CO" dirty="0"/>
              <a:t>El Apóstol Pablo, quien escribió 14 libros (más de la mitad) del Nuevo Testamento</a:t>
            </a:r>
            <a:r>
              <a:rPr lang="es-CO" dirty="0" smtClean="0"/>
              <a:t>. </a:t>
            </a:r>
            <a:endParaRPr lang="es-CO" dirty="0"/>
          </a:p>
          <a:p>
            <a:endParaRPr lang="es-CO" dirty="0"/>
          </a:p>
        </p:txBody>
      </p:sp>
    </p:spTree>
    <p:extLst>
      <p:ext uri="{BB962C8B-B14F-4D97-AF65-F5344CB8AC3E}">
        <p14:creationId xmlns:p14="http://schemas.microsoft.com/office/powerpoint/2010/main" val="511180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p:cTn id="3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p:cTn id="47"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1" y="1124745"/>
            <a:ext cx="9144000" cy="1865830"/>
          </a:xfrm>
        </p:spPr>
        <p:txBody>
          <a:bodyPr>
            <a:normAutofit fontScale="70000" lnSpcReduction="20000"/>
          </a:bodyPr>
          <a:lstStyle/>
          <a:p>
            <a:pPr marL="109728" indent="0" algn="ctr">
              <a:buNone/>
            </a:pPr>
            <a:r>
              <a:rPr lang="es-CO" dirty="0" smtClean="0"/>
              <a:t>Seguidamente trascribo la </a:t>
            </a:r>
            <a:r>
              <a:rPr lang="es-CO" dirty="0" smtClean="0"/>
              <a:t>lista </a:t>
            </a:r>
            <a:r>
              <a:rPr lang="es-CO" dirty="0" smtClean="0"/>
              <a:t>de los </a:t>
            </a:r>
            <a:r>
              <a:rPr lang="es-CO" dirty="0" smtClean="0"/>
              <a:t>39 </a:t>
            </a:r>
            <a:r>
              <a:rPr lang="es-CO" dirty="0" smtClean="0"/>
              <a:t>libros </a:t>
            </a:r>
            <a:r>
              <a:rPr lang="es-CO" dirty="0" smtClean="0"/>
              <a:t>que compones el canon bíblico del A.T. </a:t>
            </a:r>
            <a:r>
              <a:rPr lang="es-CO" dirty="0" smtClean="0"/>
              <a:t>en su orden según </a:t>
            </a:r>
            <a:r>
              <a:rPr lang="es-CO" dirty="0" smtClean="0"/>
              <a:t>las fechas dadas por</a:t>
            </a:r>
          </a:p>
          <a:p>
            <a:pPr marL="109728" indent="0" algn="ctr">
              <a:buNone/>
            </a:pPr>
            <a:r>
              <a:rPr lang="es-CO" dirty="0" smtClean="0"/>
              <a:t> (SDA BIBLE COMENTARY, t1</a:t>
            </a:r>
            <a:r>
              <a:rPr lang="es-CO" dirty="0" smtClean="0"/>
              <a:t>).</a:t>
            </a:r>
          </a:p>
          <a:p>
            <a:pPr marL="109728" indent="0" algn="ctr">
              <a:buNone/>
            </a:pPr>
            <a:r>
              <a:rPr lang="es-CO" dirty="0" smtClean="0"/>
              <a:t> </a:t>
            </a:r>
            <a:r>
              <a:rPr lang="es-CO" dirty="0"/>
              <a:t>Se escribió en un período de unos 1,500 años, de alrededor </a:t>
            </a:r>
            <a:r>
              <a:rPr lang="es-CO" dirty="0" smtClean="0"/>
              <a:t>del 1500 </a:t>
            </a:r>
            <a:r>
              <a:rPr lang="es-CO" dirty="0"/>
              <a:t>a. C. (el tiempo de Moisés) a aproximadamente 100 d. C. (a continuación de la muerte y resurrección de Jesucristo).</a:t>
            </a:r>
          </a:p>
          <a:p>
            <a:pPr marL="109728" indent="0" algn="ctr">
              <a:buNone/>
            </a:pPr>
            <a:endParaRPr lang="es-CO" dirty="0" smtClean="0"/>
          </a:p>
          <a:p>
            <a:pPr marL="109728" indent="0">
              <a:buNone/>
            </a:pPr>
            <a:endParaRPr lang="es-CO" dirty="0" smtClean="0"/>
          </a:p>
          <a:p>
            <a:pPr marL="109728" indent="0">
              <a:buNone/>
            </a:pPr>
            <a:endParaRPr lang="es-CO" dirty="0" smtClean="0"/>
          </a:p>
          <a:p>
            <a:pPr marL="109728" indent="0">
              <a:buNone/>
            </a:pPr>
            <a:endParaRPr lang="es-CO" dirty="0" smtClean="0"/>
          </a:p>
          <a:p>
            <a:pPr marL="109728" indent="0">
              <a:buNone/>
            </a:pPr>
            <a:endParaRPr lang="es-CO" dirty="0"/>
          </a:p>
        </p:txBody>
      </p:sp>
      <p:sp>
        <p:nvSpPr>
          <p:cNvPr id="3" name="2 Título"/>
          <p:cNvSpPr>
            <a:spLocks noGrp="1"/>
          </p:cNvSpPr>
          <p:nvPr>
            <p:ph type="title"/>
          </p:nvPr>
        </p:nvSpPr>
        <p:spPr>
          <a:xfrm>
            <a:off x="457200" y="274638"/>
            <a:ext cx="8229600" cy="778098"/>
          </a:xfrm>
        </p:spPr>
        <p:txBody>
          <a:bodyPr>
            <a:normAutofit/>
          </a:bodyPr>
          <a:lstStyle/>
          <a:p>
            <a:r>
              <a:rPr lang="es-CO" dirty="0">
                <a:solidFill>
                  <a:srgbClr val="FF0000"/>
                </a:solidFill>
              </a:rPr>
              <a:t>8. ¿Cuándo se escribió la Biblia?</a:t>
            </a:r>
            <a:endParaRPr lang="es-CO" dirty="0"/>
          </a:p>
        </p:txBody>
      </p:sp>
      <p:sp>
        <p:nvSpPr>
          <p:cNvPr id="5" name="4 Rectángulo"/>
          <p:cNvSpPr/>
          <p:nvPr/>
        </p:nvSpPr>
        <p:spPr>
          <a:xfrm>
            <a:off x="251519" y="2996952"/>
            <a:ext cx="8640961" cy="3447098"/>
          </a:xfrm>
          <a:prstGeom prst="rect">
            <a:avLst/>
          </a:prstGeom>
        </p:spPr>
        <p:txBody>
          <a:bodyPr wrap="square">
            <a:spAutoFit/>
          </a:bodyPr>
          <a:lstStyle/>
          <a:p>
            <a:pPr marL="109728" indent="0" algn="ctr">
              <a:buNone/>
            </a:pPr>
            <a:r>
              <a:rPr lang="es-CO" sz="2000" dirty="0"/>
              <a:t>1.Job, escrito por Moisés antes del año 1500 durante los 40 años que pasó cuidando las ovejas de su suegro Jetro en el Sinaí.</a:t>
            </a:r>
          </a:p>
          <a:p>
            <a:pPr marL="109728" indent="0">
              <a:buNone/>
            </a:pPr>
            <a:r>
              <a:rPr lang="es-CO" sz="2000" dirty="0"/>
              <a:t>                            </a:t>
            </a:r>
            <a:r>
              <a:rPr lang="es-CO" sz="2000" dirty="0" smtClean="0"/>
              <a:t> </a:t>
            </a:r>
            <a:endParaRPr lang="es-CO" sz="2000" dirty="0"/>
          </a:p>
          <a:p>
            <a:pPr marL="109728" indent="0">
              <a:buNone/>
            </a:pPr>
            <a:r>
              <a:rPr lang="es-CO" sz="2000" dirty="0"/>
              <a:t>                              2. Génesis, 1500 A.C.           </a:t>
            </a:r>
          </a:p>
          <a:p>
            <a:pPr marL="109728" indent="0">
              <a:buNone/>
            </a:pPr>
            <a:r>
              <a:rPr lang="es-CO" sz="2000" dirty="0"/>
              <a:t>                              3. Éxodo ,  1440 A.C.           </a:t>
            </a:r>
          </a:p>
          <a:p>
            <a:pPr marL="109728" indent="0">
              <a:buNone/>
            </a:pPr>
            <a:r>
              <a:rPr lang="es-CO" sz="2000" dirty="0"/>
              <a:t>                              4. Levítico, 1440 A.C.           </a:t>
            </a:r>
          </a:p>
          <a:p>
            <a:pPr marL="109728" indent="0">
              <a:buNone/>
            </a:pPr>
            <a:r>
              <a:rPr lang="es-CO" sz="2000" dirty="0"/>
              <a:t>                              5. Num.     1410 A.C.</a:t>
            </a:r>
          </a:p>
          <a:p>
            <a:pPr marL="109728" indent="0">
              <a:buNone/>
            </a:pPr>
            <a:r>
              <a:rPr lang="es-CO" sz="2000" dirty="0"/>
              <a:t>                              6. Deut.     1405 A.C.</a:t>
            </a:r>
          </a:p>
          <a:p>
            <a:pPr marL="109728" indent="0">
              <a:buNone/>
            </a:pPr>
            <a:r>
              <a:rPr lang="es-CO" sz="2000" dirty="0"/>
              <a:t>                              7. Josúe.    1390 A.C.</a:t>
            </a:r>
          </a:p>
          <a:p>
            <a:pPr marL="109728" indent="0">
              <a:buNone/>
            </a:pPr>
            <a:r>
              <a:rPr lang="es-CO" sz="2000" dirty="0"/>
              <a:t>                              8. Jueces.   1000 A.C.</a:t>
            </a:r>
          </a:p>
          <a:p>
            <a:pPr marL="109728" indent="0">
              <a:buNone/>
            </a:pPr>
            <a:r>
              <a:rPr lang="es-CO" sz="2000" dirty="0"/>
              <a:t>                              9. Rut.        1000 A.C.</a:t>
            </a:r>
          </a:p>
        </p:txBody>
      </p:sp>
    </p:spTree>
    <p:extLst>
      <p:ext uri="{BB962C8B-B14F-4D97-AF65-F5344CB8AC3E}">
        <p14:creationId xmlns:p14="http://schemas.microsoft.com/office/powerpoint/2010/main" val="30100362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2">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1000" fill="hold"/>
                                        <p:tgtEl>
                                          <p:spTgt spid="5"/>
                                        </p:tgtEl>
                                        <p:attrNameLst>
                                          <p:attrName>ppt_w</p:attrName>
                                        </p:attrNameLst>
                                      </p:cBhvr>
                                      <p:tavLst>
                                        <p:tav tm="0">
                                          <p:val>
                                            <p:fltVal val="0"/>
                                          </p:val>
                                        </p:tav>
                                        <p:tav tm="100000">
                                          <p:val>
                                            <p:strVal val="#ppt_w"/>
                                          </p:val>
                                        </p:tav>
                                      </p:tavLst>
                                    </p:anim>
                                    <p:anim calcmode="lin" valueType="num">
                                      <p:cBhvr>
                                        <p:cTn id="28" dur="1000" fill="hold"/>
                                        <p:tgtEl>
                                          <p:spTgt spid="5"/>
                                        </p:tgtEl>
                                        <p:attrNameLst>
                                          <p:attrName>ppt_h</p:attrName>
                                        </p:attrNameLst>
                                      </p:cBhvr>
                                      <p:tavLst>
                                        <p:tav tm="0">
                                          <p:val>
                                            <p:fltVal val="0"/>
                                          </p:val>
                                        </p:tav>
                                        <p:tav tm="100000">
                                          <p:val>
                                            <p:strVal val="#ppt_h"/>
                                          </p:val>
                                        </p:tav>
                                      </p:tavLst>
                                    </p:anim>
                                    <p:anim calcmode="lin" valueType="num">
                                      <p:cBhvr>
                                        <p:cTn id="29" dur="1000" fill="hold"/>
                                        <p:tgtEl>
                                          <p:spTgt spid="5"/>
                                        </p:tgtEl>
                                        <p:attrNameLst>
                                          <p:attrName>style.rotation</p:attrName>
                                        </p:attrNameLst>
                                      </p:cBhvr>
                                      <p:tavLst>
                                        <p:tav tm="0">
                                          <p:val>
                                            <p:fltVal val="90"/>
                                          </p:val>
                                        </p:tav>
                                        <p:tav tm="100000">
                                          <p:val>
                                            <p:fltVal val="0"/>
                                          </p:val>
                                        </p:tav>
                                      </p:tavLst>
                                    </p:anim>
                                    <p:animEffect transition="in" filter="fade">
                                      <p:cBhvr>
                                        <p:cTn id="3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contenido"/>
          <p:cNvSpPr>
            <a:spLocks noGrp="1"/>
          </p:cNvSpPr>
          <p:nvPr>
            <p:ph sz="quarter" idx="2"/>
          </p:nvPr>
        </p:nvSpPr>
        <p:spPr>
          <a:xfrm>
            <a:off x="457200" y="404664"/>
            <a:ext cx="4040188" cy="6120680"/>
          </a:xfrm>
          <a:blipFill>
            <a:blip r:embed="rId2"/>
            <a:tile tx="0" ty="0" sx="100000" sy="100000" flip="none" algn="tl"/>
          </a:blipFill>
        </p:spPr>
        <p:txBody>
          <a:bodyPr>
            <a:normAutofit lnSpcReduction="10000"/>
          </a:bodyPr>
          <a:lstStyle/>
          <a:p>
            <a:r>
              <a:rPr lang="es-CO" dirty="0" smtClean="0"/>
              <a:t>1 Sam.   </a:t>
            </a:r>
            <a:r>
              <a:rPr lang="es-CO" dirty="0" smtClean="0"/>
              <a:t>   1000 </a:t>
            </a:r>
            <a:r>
              <a:rPr lang="es-CO" dirty="0" smtClean="0"/>
              <a:t>a.C.</a:t>
            </a:r>
          </a:p>
          <a:p>
            <a:r>
              <a:rPr lang="es-CO" dirty="0" smtClean="0"/>
              <a:t>2 Sam.   </a:t>
            </a:r>
            <a:r>
              <a:rPr lang="es-CO" dirty="0" smtClean="0"/>
              <a:t>   1000 </a:t>
            </a:r>
            <a:r>
              <a:rPr lang="es-CO" dirty="0" smtClean="0"/>
              <a:t>a.C.</a:t>
            </a:r>
          </a:p>
          <a:p>
            <a:r>
              <a:rPr lang="es-CO" dirty="0" smtClean="0"/>
              <a:t>Jonas.      </a:t>
            </a:r>
            <a:r>
              <a:rPr lang="es-CO" dirty="0" smtClean="0"/>
              <a:t>   970 </a:t>
            </a:r>
            <a:r>
              <a:rPr lang="es-CO" dirty="0" smtClean="0"/>
              <a:t>a.C.</a:t>
            </a:r>
          </a:p>
          <a:p>
            <a:r>
              <a:rPr lang="es-CO" dirty="0" smtClean="0"/>
              <a:t>Prov.        </a:t>
            </a:r>
            <a:r>
              <a:rPr lang="es-CO" dirty="0" smtClean="0"/>
              <a:t>   960 </a:t>
            </a:r>
            <a:r>
              <a:rPr lang="es-CO" dirty="0" smtClean="0"/>
              <a:t>a.C.</a:t>
            </a:r>
          </a:p>
          <a:p>
            <a:r>
              <a:rPr lang="es-CO" dirty="0" smtClean="0"/>
              <a:t>Canta.      </a:t>
            </a:r>
            <a:r>
              <a:rPr lang="es-CO" dirty="0" smtClean="0"/>
              <a:t>   960 </a:t>
            </a:r>
            <a:r>
              <a:rPr lang="es-CO" dirty="0" smtClean="0"/>
              <a:t>a.C.</a:t>
            </a:r>
          </a:p>
          <a:p>
            <a:r>
              <a:rPr lang="es-CO" dirty="0" smtClean="0"/>
              <a:t>Ecle.         </a:t>
            </a:r>
            <a:r>
              <a:rPr lang="es-CO" dirty="0" smtClean="0"/>
              <a:t>   930 </a:t>
            </a:r>
            <a:r>
              <a:rPr lang="es-CO" dirty="0" smtClean="0"/>
              <a:t>a.C.</a:t>
            </a:r>
          </a:p>
          <a:p>
            <a:r>
              <a:rPr lang="es-CO" dirty="0" smtClean="0"/>
              <a:t>Abdías      </a:t>
            </a:r>
            <a:r>
              <a:rPr lang="es-CO" dirty="0" smtClean="0"/>
              <a:t>   900 </a:t>
            </a:r>
            <a:r>
              <a:rPr lang="es-CO" dirty="0" smtClean="0"/>
              <a:t>a.C.</a:t>
            </a:r>
          </a:p>
          <a:p>
            <a:r>
              <a:rPr lang="es-CO" i="1" dirty="0" smtClean="0"/>
              <a:t>Isaías </a:t>
            </a:r>
            <a:r>
              <a:rPr lang="es-CO" i="1" dirty="0" smtClean="0"/>
              <a:t> 760-686 </a:t>
            </a:r>
            <a:r>
              <a:rPr lang="es-CO" i="1" dirty="0" smtClean="0"/>
              <a:t>a.C.</a:t>
            </a:r>
          </a:p>
          <a:p>
            <a:r>
              <a:rPr lang="es-CO" i="1" dirty="0" smtClean="0"/>
              <a:t>Amos         </a:t>
            </a:r>
            <a:r>
              <a:rPr lang="es-CO" i="1" dirty="0" smtClean="0"/>
              <a:t> 753 </a:t>
            </a:r>
            <a:r>
              <a:rPr lang="es-CO" i="1" dirty="0" smtClean="0"/>
              <a:t>a.C.</a:t>
            </a:r>
          </a:p>
          <a:p>
            <a:r>
              <a:rPr lang="es-CO" i="1" dirty="0" smtClean="0"/>
              <a:t>Miqueas     </a:t>
            </a:r>
            <a:r>
              <a:rPr lang="es-CO" i="1" dirty="0" smtClean="0"/>
              <a:t> 740 </a:t>
            </a:r>
            <a:r>
              <a:rPr lang="es-CO" i="1" dirty="0" smtClean="0"/>
              <a:t>a.C.</a:t>
            </a:r>
          </a:p>
          <a:p>
            <a:r>
              <a:rPr lang="es-CO" i="1" dirty="0" smtClean="0"/>
              <a:t>Oseas         729 a.C.</a:t>
            </a:r>
          </a:p>
          <a:p>
            <a:r>
              <a:rPr lang="es-CO" i="1" dirty="0" smtClean="0"/>
              <a:t>Nahúm        640 </a:t>
            </a:r>
            <a:r>
              <a:rPr lang="es-CO" i="1" dirty="0" smtClean="0"/>
              <a:t>a.C.</a:t>
            </a:r>
          </a:p>
          <a:p>
            <a:r>
              <a:rPr lang="es-CO" i="1" dirty="0" smtClean="0"/>
              <a:t>Habacuc     </a:t>
            </a:r>
            <a:r>
              <a:rPr lang="es-CO" i="1" dirty="0" smtClean="0"/>
              <a:t>630 </a:t>
            </a:r>
            <a:r>
              <a:rPr lang="es-CO" i="1" dirty="0" smtClean="0"/>
              <a:t>a.C.</a:t>
            </a:r>
          </a:p>
          <a:p>
            <a:r>
              <a:rPr lang="es-CO" i="1" dirty="0" smtClean="0"/>
              <a:t>Sofonías     </a:t>
            </a:r>
            <a:r>
              <a:rPr lang="es-CO" i="1" dirty="0" smtClean="0"/>
              <a:t>630 </a:t>
            </a:r>
            <a:r>
              <a:rPr lang="es-CO" i="1" dirty="0" smtClean="0"/>
              <a:t>a.C.       </a:t>
            </a:r>
            <a:endParaRPr lang="es-CO" i="1" dirty="0"/>
          </a:p>
        </p:txBody>
      </p:sp>
      <p:sp>
        <p:nvSpPr>
          <p:cNvPr id="8" name="7 Marcador de contenido"/>
          <p:cNvSpPr>
            <a:spLocks noGrp="1"/>
          </p:cNvSpPr>
          <p:nvPr>
            <p:ph sz="quarter" idx="4"/>
          </p:nvPr>
        </p:nvSpPr>
        <p:spPr>
          <a:xfrm>
            <a:off x="4645025" y="404664"/>
            <a:ext cx="4041775" cy="6120680"/>
          </a:xfrm>
          <a:blipFill>
            <a:blip r:embed="rId2"/>
            <a:tile tx="0" ty="0" sx="100000" sy="100000" flip="none" algn="tl"/>
          </a:blipFill>
        </p:spPr>
        <p:txBody>
          <a:bodyPr>
            <a:normAutofit fontScale="92500" lnSpcReduction="10000"/>
          </a:bodyPr>
          <a:lstStyle/>
          <a:p>
            <a:r>
              <a:rPr lang="es-CO" dirty="0" smtClean="0"/>
              <a:t>Jeremías    604 a.C.</a:t>
            </a:r>
          </a:p>
          <a:p>
            <a:r>
              <a:rPr lang="es-CO" dirty="0" smtClean="0"/>
              <a:t>Lamenta.     </a:t>
            </a:r>
            <a:r>
              <a:rPr lang="es-CO" dirty="0" smtClean="0"/>
              <a:t>586 a.C.</a:t>
            </a:r>
          </a:p>
          <a:p>
            <a:r>
              <a:rPr lang="es-CO" dirty="0" smtClean="0"/>
              <a:t>1Rey.         580 a.C.</a:t>
            </a:r>
          </a:p>
          <a:p>
            <a:r>
              <a:rPr lang="es-CO" dirty="0" smtClean="0"/>
              <a:t>2Rey.         580 a.C.</a:t>
            </a:r>
          </a:p>
          <a:p>
            <a:r>
              <a:rPr lang="es-CO" dirty="0" smtClean="0"/>
              <a:t>Ezequiel     570 a.C.</a:t>
            </a:r>
          </a:p>
          <a:p>
            <a:r>
              <a:rPr lang="es-CO" dirty="0" smtClean="0"/>
              <a:t>Daniel 606-536 a.C.</a:t>
            </a:r>
          </a:p>
          <a:p>
            <a:r>
              <a:rPr lang="es-CO" dirty="0" smtClean="0"/>
              <a:t>Joel             620 a.C.</a:t>
            </a:r>
          </a:p>
          <a:p>
            <a:r>
              <a:rPr lang="es-CO" dirty="0" smtClean="0"/>
              <a:t>Ageo           520 a.C.</a:t>
            </a:r>
          </a:p>
          <a:p>
            <a:r>
              <a:rPr lang="es-CO" dirty="0" smtClean="0"/>
              <a:t>Zaca. 520-  510 a.C.</a:t>
            </a:r>
          </a:p>
          <a:p>
            <a:r>
              <a:rPr lang="es-CO" dirty="0" smtClean="0"/>
              <a:t>Sal.  1450- 470 a.C.</a:t>
            </a:r>
          </a:p>
          <a:p>
            <a:r>
              <a:rPr lang="es-CO" dirty="0" smtClean="0"/>
              <a:t>Malaqi.        </a:t>
            </a:r>
            <a:r>
              <a:rPr lang="es-CO" dirty="0" smtClean="0"/>
              <a:t>425 a.C.</a:t>
            </a:r>
          </a:p>
          <a:p>
            <a:r>
              <a:rPr lang="es-CO" dirty="0" smtClean="0"/>
              <a:t>1Cron.        410 a.C.</a:t>
            </a:r>
          </a:p>
          <a:p>
            <a:r>
              <a:rPr lang="es-CO" dirty="0" smtClean="0"/>
              <a:t>2Cron.        410 a.C.</a:t>
            </a:r>
          </a:p>
          <a:p>
            <a:r>
              <a:rPr lang="es-CO" dirty="0" smtClean="0"/>
              <a:t>Nehe.          410 a.C.</a:t>
            </a:r>
          </a:p>
          <a:p>
            <a:r>
              <a:rPr lang="es-CO" dirty="0" smtClean="0"/>
              <a:t>Esdras         400 a.C.</a:t>
            </a:r>
          </a:p>
          <a:p>
            <a:r>
              <a:rPr lang="es-CO" dirty="0" smtClean="0"/>
              <a:t>Esther          400 a.C.</a:t>
            </a:r>
          </a:p>
          <a:p>
            <a:endParaRPr lang="es-CO" dirty="0"/>
          </a:p>
        </p:txBody>
      </p:sp>
    </p:spTree>
    <p:extLst>
      <p:ext uri="{BB962C8B-B14F-4D97-AF65-F5344CB8AC3E}">
        <p14:creationId xmlns:p14="http://schemas.microsoft.com/office/powerpoint/2010/main" val="176591935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116632"/>
            <a:ext cx="8229600" cy="1143000"/>
          </a:xfrm>
        </p:spPr>
        <p:txBody>
          <a:bodyPr>
            <a:noAutofit/>
          </a:bodyPr>
          <a:lstStyle/>
          <a:p>
            <a:pPr marL="109728" indent="0" algn="ctr"/>
            <a:r>
              <a:rPr lang="es-CO" sz="2800" b="0" dirty="0">
                <a:solidFill>
                  <a:srgbClr val="FF0000"/>
                </a:solidFill>
                <a:latin typeface="Agency FB" pitchFamily="34" charset="0"/>
              </a:rPr>
              <a:t>Seguidamente trascribo la lista completa de los libros que </a:t>
            </a:r>
            <a:r>
              <a:rPr lang="es-CO" sz="2800" b="0" dirty="0" smtClean="0">
                <a:solidFill>
                  <a:srgbClr val="FF0000"/>
                </a:solidFill>
                <a:latin typeface="Agency FB" pitchFamily="34" charset="0"/>
              </a:rPr>
              <a:t>componen </a:t>
            </a:r>
            <a:r>
              <a:rPr lang="es-CO" sz="2800" b="0" dirty="0">
                <a:solidFill>
                  <a:srgbClr val="FF0000"/>
                </a:solidFill>
                <a:latin typeface="Agency FB" pitchFamily="34" charset="0"/>
              </a:rPr>
              <a:t>el canon bíblico del </a:t>
            </a:r>
            <a:r>
              <a:rPr lang="es-CO" sz="2800" b="0" dirty="0" smtClean="0">
                <a:solidFill>
                  <a:srgbClr val="FF0000"/>
                </a:solidFill>
                <a:latin typeface="Agency FB" pitchFamily="34" charset="0"/>
              </a:rPr>
              <a:t>N. T</a:t>
            </a:r>
            <a:r>
              <a:rPr lang="es-CO" sz="2800" b="0" dirty="0">
                <a:solidFill>
                  <a:srgbClr val="FF0000"/>
                </a:solidFill>
                <a:latin typeface="Agency FB" pitchFamily="34" charset="0"/>
              </a:rPr>
              <a:t>. según las fechas dadas por </a:t>
            </a:r>
            <a:r>
              <a:rPr lang="es-CO" sz="2800" b="0" dirty="0" smtClean="0">
                <a:solidFill>
                  <a:srgbClr val="FF0000"/>
                </a:solidFill>
                <a:latin typeface="Agency FB" pitchFamily="34" charset="0"/>
              </a:rPr>
              <a:t/>
            </a:r>
            <a:br>
              <a:rPr lang="es-CO" sz="2800" b="0" dirty="0" smtClean="0">
                <a:solidFill>
                  <a:srgbClr val="FF0000"/>
                </a:solidFill>
                <a:latin typeface="Agency FB" pitchFamily="34" charset="0"/>
              </a:rPr>
            </a:br>
            <a:r>
              <a:rPr lang="es-CO" sz="2800" b="0" dirty="0" smtClean="0">
                <a:solidFill>
                  <a:srgbClr val="FF0000"/>
                </a:solidFill>
                <a:latin typeface="Agency FB" pitchFamily="34" charset="0"/>
              </a:rPr>
              <a:t>(</a:t>
            </a:r>
            <a:r>
              <a:rPr lang="es-CO" sz="2800" b="0" dirty="0">
                <a:solidFill>
                  <a:srgbClr val="FF0000"/>
                </a:solidFill>
                <a:latin typeface="Agency FB" pitchFamily="34" charset="0"/>
              </a:rPr>
              <a:t>SDA BIBLE COMENTARY, t1).</a:t>
            </a:r>
          </a:p>
        </p:txBody>
      </p:sp>
      <p:sp>
        <p:nvSpPr>
          <p:cNvPr id="5" name="4 Marcador de contenido"/>
          <p:cNvSpPr>
            <a:spLocks noGrp="1"/>
          </p:cNvSpPr>
          <p:nvPr>
            <p:ph sz="quarter" idx="2"/>
          </p:nvPr>
        </p:nvSpPr>
        <p:spPr>
          <a:xfrm>
            <a:off x="457200" y="1444294"/>
            <a:ext cx="4040188" cy="5153058"/>
          </a:xfrm>
          <a:blipFill>
            <a:blip r:embed="rId2"/>
            <a:tile tx="0" ty="0" sx="100000" sy="100000" flip="none" algn="tl"/>
          </a:blipFill>
        </p:spPr>
        <p:txBody>
          <a:bodyPr>
            <a:normAutofit fontScale="92500" lnSpcReduction="20000"/>
          </a:bodyPr>
          <a:lstStyle/>
          <a:p>
            <a:r>
              <a:rPr lang="es-CO" dirty="0" smtClean="0"/>
              <a:t>Santiago     44 d.C.</a:t>
            </a:r>
          </a:p>
          <a:p>
            <a:r>
              <a:rPr lang="es-CO" dirty="0" smtClean="0"/>
              <a:t>1Tes.          51 d.C.</a:t>
            </a:r>
          </a:p>
          <a:p>
            <a:r>
              <a:rPr lang="es-CO" dirty="0" smtClean="0"/>
              <a:t>2Tes.          51 d.C.</a:t>
            </a:r>
          </a:p>
          <a:p>
            <a:r>
              <a:rPr lang="es-CO" dirty="0" smtClean="0"/>
              <a:t>Marcos  55-70 d.C.</a:t>
            </a:r>
          </a:p>
          <a:p>
            <a:r>
              <a:rPr lang="es-CO" dirty="0" smtClean="0"/>
              <a:t>1Cor.          57 d.C.</a:t>
            </a:r>
          </a:p>
          <a:p>
            <a:r>
              <a:rPr lang="es-CO" dirty="0" smtClean="0"/>
              <a:t>2Cor.          57 d.C.</a:t>
            </a:r>
          </a:p>
          <a:p>
            <a:r>
              <a:rPr lang="es-CO" dirty="0" smtClean="0"/>
              <a:t>Rom.           58 d.C.</a:t>
            </a:r>
          </a:p>
          <a:p>
            <a:r>
              <a:rPr lang="es-CO" dirty="0" smtClean="0"/>
              <a:t>Galat.          58 d.C.</a:t>
            </a:r>
          </a:p>
          <a:p>
            <a:r>
              <a:rPr lang="es-CO" dirty="0" smtClean="0"/>
              <a:t>Hech.     61-63 d.C.</a:t>
            </a:r>
          </a:p>
          <a:p>
            <a:r>
              <a:rPr lang="es-CO" dirty="0" smtClean="0"/>
              <a:t>Efe.             62 d.C.</a:t>
            </a:r>
          </a:p>
          <a:p>
            <a:r>
              <a:rPr lang="es-CO" dirty="0" smtClean="0"/>
              <a:t>Fil.              62 d.C.</a:t>
            </a:r>
          </a:p>
          <a:p>
            <a:r>
              <a:rPr lang="es-CO" dirty="0" smtClean="0"/>
              <a:t>Col.             62 d.C.</a:t>
            </a:r>
          </a:p>
          <a:p>
            <a:r>
              <a:rPr lang="es-CO" dirty="0" smtClean="0"/>
              <a:t>File.             62 d.C.</a:t>
            </a:r>
          </a:p>
          <a:p>
            <a:r>
              <a:rPr lang="es-CO" dirty="0" smtClean="0"/>
              <a:t>S. Luc.         63 d.C.</a:t>
            </a:r>
          </a:p>
          <a:p>
            <a:endParaRPr lang="es-CO" dirty="0"/>
          </a:p>
        </p:txBody>
      </p:sp>
      <p:sp>
        <p:nvSpPr>
          <p:cNvPr id="6" name="5 Marcador de contenido"/>
          <p:cNvSpPr>
            <a:spLocks noGrp="1"/>
          </p:cNvSpPr>
          <p:nvPr>
            <p:ph sz="quarter" idx="4"/>
          </p:nvPr>
        </p:nvSpPr>
        <p:spPr>
          <a:xfrm>
            <a:off x="4645025" y="1444294"/>
            <a:ext cx="4041775" cy="5153058"/>
          </a:xfrm>
          <a:blipFill>
            <a:blip r:embed="rId2"/>
            <a:tile tx="0" ty="0" sx="100000" sy="100000" flip="none" algn="tl"/>
          </a:blipFill>
        </p:spPr>
        <p:txBody>
          <a:bodyPr>
            <a:normAutofit fontScale="92500" lnSpcReduction="10000"/>
          </a:bodyPr>
          <a:lstStyle/>
          <a:p>
            <a:r>
              <a:rPr lang="es-CO" dirty="0" smtClean="0"/>
              <a:t>Heb.            63 d.C</a:t>
            </a:r>
          </a:p>
          <a:p>
            <a:r>
              <a:rPr lang="es-CO" dirty="0" smtClean="0"/>
              <a:t>1Tim.          64 d.C.</a:t>
            </a:r>
          </a:p>
          <a:p>
            <a:r>
              <a:rPr lang="es-CO" dirty="0" smtClean="0"/>
              <a:t>Tito             65 d.C.</a:t>
            </a:r>
          </a:p>
          <a:p>
            <a:r>
              <a:rPr lang="es-CO" dirty="0" smtClean="0"/>
              <a:t>2Tim.          66 d.C.</a:t>
            </a:r>
          </a:p>
          <a:p>
            <a:r>
              <a:rPr lang="es-CO" dirty="0" smtClean="0"/>
              <a:t>1Ped.           66 d.C.</a:t>
            </a:r>
          </a:p>
          <a:p>
            <a:r>
              <a:rPr lang="es-CO" dirty="0" smtClean="0"/>
              <a:t>2Ped.           67 d.C.</a:t>
            </a:r>
          </a:p>
          <a:p>
            <a:r>
              <a:rPr lang="es-CO" dirty="0" smtClean="0"/>
              <a:t>S. Mateo      70 d.C.</a:t>
            </a:r>
          </a:p>
          <a:p>
            <a:r>
              <a:rPr lang="es-CO" dirty="0" smtClean="0"/>
              <a:t>Judas           70 d.C.</a:t>
            </a:r>
          </a:p>
          <a:p>
            <a:r>
              <a:rPr lang="es-CO" dirty="0" smtClean="0"/>
              <a:t>S. Juan         90 d.C.</a:t>
            </a:r>
          </a:p>
          <a:p>
            <a:r>
              <a:rPr lang="es-CO" dirty="0" smtClean="0"/>
              <a:t>1Juan           95 d.C.</a:t>
            </a:r>
          </a:p>
          <a:p>
            <a:r>
              <a:rPr lang="es-CO" dirty="0" smtClean="0"/>
              <a:t>2Juan           96 d.C.</a:t>
            </a:r>
          </a:p>
          <a:p>
            <a:r>
              <a:rPr lang="es-CO" dirty="0" smtClean="0"/>
              <a:t>Apoc.           96 d.C.</a:t>
            </a:r>
          </a:p>
          <a:p>
            <a:r>
              <a:rPr lang="es-CO" dirty="0" smtClean="0"/>
              <a:t>3Juan           97 d.C.</a:t>
            </a:r>
          </a:p>
          <a:p>
            <a:endParaRPr lang="es-CO" dirty="0"/>
          </a:p>
        </p:txBody>
      </p:sp>
    </p:spTree>
    <p:extLst>
      <p:ext uri="{BB962C8B-B14F-4D97-AF65-F5344CB8AC3E}">
        <p14:creationId xmlns:p14="http://schemas.microsoft.com/office/powerpoint/2010/main" val="2248731828"/>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 calcmode="lin" valueType="num">
                                      <p:cBhvr>
                                        <p:cTn id="7" dur="1000" fill="hold"/>
                                        <p:tgtEl>
                                          <p:spTgt spid="5">
                                            <p:bg/>
                                          </p:spTgt>
                                        </p:tgtEl>
                                        <p:attrNameLst>
                                          <p:attrName>ppt_w</p:attrName>
                                        </p:attrNameLst>
                                      </p:cBhvr>
                                      <p:tavLst>
                                        <p:tav tm="0">
                                          <p:val>
                                            <p:fltVal val="0"/>
                                          </p:val>
                                        </p:tav>
                                        <p:tav tm="100000">
                                          <p:val>
                                            <p:strVal val="#ppt_w"/>
                                          </p:val>
                                        </p:tav>
                                      </p:tavLst>
                                    </p:anim>
                                    <p:anim calcmode="lin" valueType="num">
                                      <p:cBhvr>
                                        <p:cTn id="8" dur="1000" fill="hold"/>
                                        <p:tgtEl>
                                          <p:spTgt spid="5">
                                            <p:bg/>
                                          </p:spTgt>
                                        </p:tgtEl>
                                        <p:attrNameLst>
                                          <p:attrName>ppt_h</p:attrName>
                                        </p:attrNameLst>
                                      </p:cBhvr>
                                      <p:tavLst>
                                        <p:tav tm="0">
                                          <p:val>
                                            <p:fltVal val="0"/>
                                          </p:val>
                                        </p:tav>
                                        <p:tav tm="100000">
                                          <p:val>
                                            <p:strVal val="#ppt_h"/>
                                          </p:val>
                                        </p:tav>
                                      </p:tavLst>
                                    </p:anim>
                                    <p:anim calcmode="lin" valueType="num">
                                      <p:cBhvr>
                                        <p:cTn id="9" dur="1000" fill="hold"/>
                                        <p:tgtEl>
                                          <p:spTgt spid="5">
                                            <p:bg/>
                                          </p:spTgt>
                                        </p:tgtEl>
                                        <p:attrNameLst>
                                          <p:attrName>style.rotation</p:attrName>
                                        </p:attrNameLst>
                                      </p:cBhvr>
                                      <p:tavLst>
                                        <p:tav tm="0">
                                          <p:val>
                                            <p:fltVal val="90"/>
                                          </p:val>
                                        </p:tav>
                                        <p:tav tm="100000">
                                          <p:val>
                                            <p:fltVal val="0"/>
                                          </p:val>
                                        </p:tav>
                                      </p:tavLst>
                                    </p:anim>
                                    <p:animEffect transition="in" filter="fade">
                                      <p:cBhvr>
                                        <p:cTn id="10" dur="1000"/>
                                        <p:tgtEl>
                                          <p:spTgt spid="5">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 calcmode="lin" valueType="num">
                                      <p:cBhvr>
                                        <p:cTn id="15"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5">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anim calcmode="lin" valueType="num">
                                      <p:cBhvr>
                                        <p:cTn id="23" dur="1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5">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5">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5">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5">
                                            <p:txEl>
                                              <p:pRg st="2" end="2"/>
                                            </p:txEl>
                                          </p:spTgt>
                                        </p:tgtEl>
                                        <p:attrNameLst>
                                          <p:attrName>style.visibility</p:attrName>
                                        </p:attrNameLst>
                                      </p:cBhvr>
                                      <p:to>
                                        <p:strVal val="visible"/>
                                      </p:to>
                                    </p:set>
                                    <p:anim calcmode="lin" valueType="num">
                                      <p:cBhvr>
                                        <p:cTn id="31" dur="1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5">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5">
                                            <p:txEl>
                                              <p:pRg st="2" end="2"/>
                                            </p:txEl>
                                          </p:spTgt>
                                        </p:tgtEl>
                                        <p:attrNameLst>
                                          <p:attrName>style.rotation</p:attrName>
                                        </p:attrNameLst>
                                      </p:cBhvr>
                                      <p:tavLst>
                                        <p:tav tm="0">
                                          <p:val>
                                            <p:fltVal val="90"/>
                                          </p:val>
                                        </p:tav>
                                        <p:tav tm="100000">
                                          <p:val>
                                            <p:fltVal val="0"/>
                                          </p:val>
                                        </p:tav>
                                      </p:tavLst>
                                    </p:anim>
                                    <p:animEffect transition="in" filter="fade">
                                      <p:cBhvr>
                                        <p:cTn id="34" dur="1000"/>
                                        <p:tgtEl>
                                          <p:spTgt spid="5">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5">
                                            <p:txEl>
                                              <p:pRg st="3" end="3"/>
                                            </p:txEl>
                                          </p:spTgt>
                                        </p:tgtEl>
                                        <p:attrNameLst>
                                          <p:attrName>style.visibility</p:attrName>
                                        </p:attrNameLst>
                                      </p:cBhvr>
                                      <p:to>
                                        <p:strVal val="visible"/>
                                      </p:to>
                                    </p:set>
                                    <p:anim calcmode="lin" valueType="num">
                                      <p:cBhvr>
                                        <p:cTn id="39" dur="1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40" dur="1000" fill="hold"/>
                                        <p:tgtEl>
                                          <p:spTgt spid="5">
                                            <p:txEl>
                                              <p:pRg st="3" end="3"/>
                                            </p:txEl>
                                          </p:spTgt>
                                        </p:tgtEl>
                                        <p:attrNameLst>
                                          <p:attrName>ppt_h</p:attrName>
                                        </p:attrNameLst>
                                      </p:cBhvr>
                                      <p:tavLst>
                                        <p:tav tm="0">
                                          <p:val>
                                            <p:fltVal val="0"/>
                                          </p:val>
                                        </p:tav>
                                        <p:tav tm="100000">
                                          <p:val>
                                            <p:strVal val="#ppt_h"/>
                                          </p:val>
                                        </p:tav>
                                      </p:tavLst>
                                    </p:anim>
                                    <p:anim calcmode="lin" valueType="num">
                                      <p:cBhvr>
                                        <p:cTn id="41" dur="1000" fill="hold"/>
                                        <p:tgtEl>
                                          <p:spTgt spid="5">
                                            <p:txEl>
                                              <p:pRg st="3" end="3"/>
                                            </p:txEl>
                                          </p:spTgt>
                                        </p:tgtEl>
                                        <p:attrNameLst>
                                          <p:attrName>style.rotation</p:attrName>
                                        </p:attrNameLst>
                                      </p:cBhvr>
                                      <p:tavLst>
                                        <p:tav tm="0">
                                          <p:val>
                                            <p:fltVal val="90"/>
                                          </p:val>
                                        </p:tav>
                                        <p:tav tm="100000">
                                          <p:val>
                                            <p:fltVal val="0"/>
                                          </p:val>
                                        </p:tav>
                                      </p:tavLst>
                                    </p:anim>
                                    <p:animEffect transition="in" filter="fade">
                                      <p:cBhvr>
                                        <p:cTn id="42" dur="1000"/>
                                        <p:tgtEl>
                                          <p:spTgt spid="5">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5">
                                            <p:txEl>
                                              <p:pRg st="4" end="4"/>
                                            </p:txEl>
                                          </p:spTgt>
                                        </p:tgtEl>
                                        <p:attrNameLst>
                                          <p:attrName>style.visibility</p:attrName>
                                        </p:attrNameLst>
                                      </p:cBhvr>
                                      <p:to>
                                        <p:strVal val="visible"/>
                                      </p:to>
                                    </p:set>
                                    <p:anim calcmode="lin" valueType="num">
                                      <p:cBhvr>
                                        <p:cTn id="47" dur="1000" fill="hold"/>
                                        <p:tgtEl>
                                          <p:spTgt spid="5">
                                            <p:txEl>
                                              <p:pRg st="4" end="4"/>
                                            </p:txEl>
                                          </p:spTgt>
                                        </p:tgtEl>
                                        <p:attrNameLst>
                                          <p:attrName>ppt_w</p:attrName>
                                        </p:attrNameLst>
                                      </p:cBhvr>
                                      <p:tavLst>
                                        <p:tav tm="0">
                                          <p:val>
                                            <p:fltVal val="0"/>
                                          </p:val>
                                        </p:tav>
                                        <p:tav tm="100000">
                                          <p:val>
                                            <p:strVal val="#ppt_w"/>
                                          </p:val>
                                        </p:tav>
                                      </p:tavLst>
                                    </p:anim>
                                    <p:anim calcmode="lin" valueType="num">
                                      <p:cBhvr>
                                        <p:cTn id="48" dur="1000" fill="hold"/>
                                        <p:tgtEl>
                                          <p:spTgt spid="5">
                                            <p:txEl>
                                              <p:pRg st="4" end="4"/>
                                            </p:txEl>
                                          </p:spTgt>
                                        </p:tgtEl>
                                        <p:attrNameLst>
                                          <p:attrName>ppt_h</p:attrName>
                                        </p:attrNameLst>
                                      </p:cBhvr>
                                      <p:tavLst>
                                        <p:tav tm="0">
                                          <p:val>
                                            <p:fltVal val="0"/>
                                          </p:val>
                                        </p:tav>
                                        <p:tav tm="100000">
                                          <p:val>
                                            <p:strVal val="#ppt_h"/>
                                          </p:val>
                                        </p:tav>
                                      </p:tavLst>
                                    </p:anim>
                                    <p:anim calcmode="lin" valueType="num">
                                      <p:cBhvr>
                                        <p:cTn id="49" dur="1000" fill="hold"/>
                                        <p:tgtEl>
                                          <p:spTgt spid="5">
                                            <p:txEl>
                                              <p:pRg st="4" end="4"/>
                                            </p:txEl>
                                          </p:spTgt>
                                        </p:tgtEl>
                                        <p:attrNameLst>
                                          <p:attrName>style.rotation</p:attrName>
                                        </p:attrNameLst>
                                      </p:cBhvr>
                                      <p:tavLst>
                                        <p:tav tm="0">
                                          <p:val>
                                            <p:fltVal val="90"/>
                                          </p:val>
                                        </p:tav>
                                        <p:tav tm="100000">
                                          <p:val>
                                            <p:fltVal val="0"/>
                                          </p:val>
                                        </p:tav>
                                      </p:tavLst>
                                    </p:anim>
                                    <p:animEffect transition="in" filter="fade">
                                      <p:cBhvr>
                                        <p:cTn id="50" dur="1000"/>
                                        <p:tgtEl>
                                          <p:spTgt spid="5">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5">
                                            <p:txEl>
                                              <p:pRg st="5" end="5"/>
                                            </p:txEl>
                                          </p:spTgt>
                                        </p:tgtEl>
                                        <p:attrNameLst>
                                          <p:attrName>style.visibility</p:attrName>
                                        </p:attrNameLst>
                                      </p:cBhvr>
                                      <p:to>
                                        <p:strVal val="visible"/>
                                      </p:to>
                                    </p:set>
                                    <p:anim calcmode="lin" valueType="num">
                                      <p:cBhvr>
                                        <p:cTn id="55" dur="1000" fill="hold"/>
                                        <p:tgtEl>
                                          <p:spTgt spid="5">
                                            <p:txEl>
                                              <p:pRg st="5" end="5"/>
                                            </p:txEl>
                                          </p:spTgt>
                                        </p:tgtEl>
                                        <p:attrNameLst>
                                          <p:attrName>ppt_w</p:attrName>
                                        </p:attrNameLst>
                                      </p:cBhvr>
                                      <p:tavLst>
                                        <p:tav tm="0">
                                          <p:val>
                                            <p:fltVal val="0"/>
                                          </p:val>
                                        </p:tav>
                                        <p:tav tm="100000">
                                          <p:val>
                                            <p:strVal val="#ppt_w"/>
                                          </p:val>
                                        </p:tav>
                                      </p:tavLst>
                                    </p:anim>
                                    <p:anim calcmode="lin" valueType="num">
                                      <p:cBhvr>
                                        <p:cTn id="56" dur="1000" fill="hold"/>
                                        <p:tgtEl>
                                          <p:spTgt spid="5">
                                            <p:txEl>
                                              <p:pRg st="5" end="5"/>
                                            </p:txEl>
                                          </p:spTgt>
                                        </p:tgtEl>
                                        <p:attrNameLst>
                                          <p:attrName>ppt_h</p:attrName>
                                        </p:attrNameLst>
                                      </p:cBhvr>
                                      <p:tavLst>
                                        <p:tav tm="0">
                                          <p:val>
                                            <p:fltVal val="0"/>
                                          </p:val>
                                        </p:tav>
                                        <p:tav tm="100000">
                                          <p:val>
                                            <p:strVal val="#ppt_h"/>
                                          </p:val>
                                        </p:tav>
                                      </p:tavLst>
                                    </p:anim>
                                    <p:anim calcmode="lin" valueType="num">
                                      <p:cBhvr>
                                        <p:cTn id="57" dur="1000" fill="hold"/>
                                        <p:tgtEl>
                                          <p:spTgt spid="5">
                                            <p:txEl>
                                              <p:pRg st="5" end="5"/>
                                            </p:txEl>
                                          </p:spTgt>
                                        </p:tgtEl>
                                        <p:attrNameLst>
                                          <p:attrName>style.rotation</p:attrName>
                                        </p:attrNameLst>
                                      </p:cBhvr>
                                      <p:tavLst>
                                        <p:tav tm="0">
                                          <p:val>
                                            <p:fltVal val="90"/>
                                          </p:val>
                                        </p:tav>
                                        <p:tav tm="100000">
                                          <p:val>
                                            <p:fltVal val="0"/>
                                          </p:val>
                                        </p:tav>
                                      </p:tavLst>
                                    </p:anim>
                                    <p:animEffect transition="in" filter="fade">
                                      <p:cBhvr>
                                        <p:cTn id="58" dur="1000"/>
                                        <p:tgtEl>
                                          <p:spTgt spid="5">
                                            <p:txEl>
                                              <p:pRg st="5" end="5"/>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5">
                                            <p:txEl>
                                              <p:pRg st="6" end="6"/>
                                            </p:txEl>
                                          </p:spTgt>
                                        </p:tgtEl>
                                        <p:attrNameLst>
                                          <p:attrName>style.visibility</p:attrName>
                                        </p:attrNameLst>
                                      </p:cBhvr>
                                      <p:to>
                                        <p:strVal val="visible"/>
                                      </p:to>
                                    </p:set>
                                    <p:anim calcmode="lin" valueType="num">
                                      <p:cBhvr>
                                        <p:cTn id="63" dur="1000" fill="hold"/>
                                        <p:tgtEl>
                                          <p:spTgt spid="5">
                                            <p:txEl>
                                              <p:pRg st="6" end="6"/>
                                            </p:txEl>
                                          </p:spTgt>
                                        </p:tgtEl>
                                        <p:attrNameLst>
                                          <p:attrName>ppt_w</p:attrName>
                                        </p:attrNameLst>
                                      </p:cBhvr>
                                      <p:tavLst>
                                        <p:tav tm="0">
                                          <p:val>
                                            <p:fltVal val="0"/>
                                          </p:val>
                                        </p:tav>
                                        <p:tav tm="100000">
                                          <p:val>
                                            <p:strVal val="#ppt_w"/>
                                          </p:val>
                                        </p:tav>
                                      </p:tavLst>
                                    </p:anim>
                                    <p:anim calcmode="lin" valueType="num">
                                      <p:cBhvr>
                                        <p:cTn id="64" dur="1000" fill="hold"/>
                                        <p:tgtEl>
                                          <p:spTgt spid="5">
                                            <p:txEl>
                                              <p:pRg st="6" end="6"/>
                                            </p:txEl>
                                          </p:spTgt>
                                        </p:tgtEl>
                                        <p:attrNameLst>
                                          <p:attrName>ppt_h</p:attrName>
                                        </p:attrNameLst>
                                      </p:cBhvr>
                                      <p:tavLst>
                                        <p:tav tm="0">
                                          <p:val>
                                            <p:fltVal val="0"/>
                                          </p:val>
                                        </p:tav>
                                        <p:tav tm="100000">
                                          <p:val>
                                            <p:strVal val="#ppt_h"/>
                                          </p:val>
                                        </p:tav>
                                      </p:tavLst>
                                    </p:anim>
                                    <p:anim calcmode="lin" valueType="num">
                                      <p:cBhvr>
                                        <p:cTn id="65" dur="1000" fill="hold"/>
                                        <p:tgtEl>
                                          <p:spTgt spid="5">
                                            <p:txEl>
                                              <p:pRg st="6" end="6"/>
                                            </p:txEl>
                                          </p:spTgt>
                                        </p:tgtEl>
                                        <p:attrNameLst>
                                          <p:attrName>style.rotation</p:attrName>
                                        </p:attrNameLst>
                                      </p:cBhvr>
                                      <p:tavLst>
                                        <p:tav tm="0">
                                          <p:val>
                                            <p:fltVal val="90"/>
                                          </p:val>
                                        </p:tav>
                                        <p:tav tm="100000">
                                          <p:val>
                                            <p:fltVal val="0"/>
                                          </p:val>
                                        </p:tav>
                                      </p:tavLst>
                                    </p:anim>
                                    <p:animEffect transition="in" filter="fade">
                                      <p:cBhvr>
                                        <p:cTn id="66" dur="1000"/>
                                        <p:tgtEl>
                                          <p:spTgt spid="5">
                                            <p:txEl>
                                              <p:pRg st="6" end="6"/>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5">
                                            <p:txEl>
                                              <p:pRg st="7" end="7"/>
                                            </p:txEl>
                                          </p:spTgt>
                                        </p:tgtEl>
                                        <p:attrNameLst>
                                          <p:attrName>style.visibility</p:attrName>
                                        </p:attrNameLst>
                                      </p:cBhvr>
                                      <p:to>
                                        <p:strVal val="visible"/>
                                      </p:to>
                                    </p:set>
                                    <p:anim calcmode="lin" valueType="num">
                                      <p:cBhvr>
                                        <p:cTn id="71" dur="1000" fill="hold"/>
                                        <p:tgtEl>
                                          <p:spTgt spid="5">
                                            <p:txEl>
                                              <p:pRg st="7" end="7"/>
                                            </p:txEl>
                                          </p:spTgt>
                                        </p:tgtEl>
                                        <p:attrNameLst>
                                          <p:attrName>ppt_w</p:attrName>
                                        </p:attrNameLst>
                                      </p:cBhvr>
                                      <p:tavLst>
                                        <p:tav tm="0">
                                          <p:val>
                                            <p:fltVal val="0"/>
                                          </p:val>
                                        </p:tav>
                                        <p:tav tm="100000">
                                          <p:val>
                                            <p:strVal val="#ppt_w"/>
                                          </p:val>
                                        </p:tav>
                                      </p:tavLst>
                                    </p:anim>
                                    <p:anim calcmode="lin" valueType="num">
                                      <p:cBhvr>
                                        <p:cTn id="72" dur="1000" fill="hold"/>
                                        <p:tgtEl>
                                          <p:spTgt spid="5">
                                            <p:txEl>
                                              <p:pRg st="7" end="7"/>
                                            </p:txEl>
                                          </p:spTgt>
                                        </p:tgtEl>
                                        <p:attrNameLst>
                                          <p:attrName>ppt_h</p:attrName>
                                        </p:attrNameLst>
                                      </p:cBhvr>
                                      <p:tavLst>
                                        <p:tav tm="0">
                                          <p:val>
                                            <p:fltVal val="0"/>
                                          </p:val>
                                        </p:tav>
                                        <p:tav tm="100000">
                                          <p:val>
                                            <p:strVal val="#ppt_h"/>
                                          </p:val>
                                        </p:tav>
                                      </p:tavLst>
                                    </p:anim>
                                    <p:anim calcmode="lin" valueType="num">
                                      <p:cBhvr>
                                        <p:cTn id="73" dur="1000" fill="hold"/>
                                        <p:tgtEl>
                                          <p:spTgt spid="5">
                                            <p:txEl>
                                              <p:pRg st="7" end="7"/>
                                            </p:txEl>
                                          </p:spTgt>
                                        </p:tgtEl>
                                        <p:attrNameLst>
                                          <p:attrName>style.rotation</p:attrName>
                                        </p:attrNameLst>
                                      </p:cBhvr>
                                      <p:tavLst>
                                        <p:tav tm="0">
                                          <p:val>
                                            <p:fltVal val="90"/>
                                          </p:val>
                                        </p:tav>
                                        <p:tav tm="100000">
                                          <p:val>
                                            <p:fltVal val="0"/>
                                          </p:val>
                                        </p:tav>
                                      </p:tavLst>
                                    </p:anim>
                                    <p:animEffect transition="in" filter="fade">
                                      <p:cBhvr>
                                        <p:cTn id="74" dur="1000"/>
                                        <p:tgtEl>
                                          <p:spTgt spid="5">
                                            <p:txEl>
                                              <p:pRg st="7" end="7"/>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grpId="0" nodeType="clickEffect">
                                  <p:stCondLst>
                                    <p:cond delay="0"/>
                                  </p:stCondLst>
                                  <p:childTnLst>
                                    <p:set>
                                      <p:cBhvr>
                                        <p:cTn id="78" dur="1" fill="hold">
                                          <p:stCondLst>
                                            <p:cond delay="0"/>
                                          </p:stCondLst>
                                        </p:cTn>
                                        <p:tgtEl>
                                          <p:spTgt spid="5">
                                            <p:txEl>
                                              <p:pRg st="8" end="8"/>
                                            </p:txEl>
                                          </p:spTgt>
                                        </p:tgtEl>
                                        <p:attrNameLst>
                                          <p:attrName>style.visibility</p:attrName>
                                        </p:attrNameLst>
                                      </p:cBhvr>
                                      <p:to>
                                        <p:strVal val="visible"/>
                                      </p:to>
                                    </p:set>
                                    <p:anim calcmode="lin" valueType="num">
                                      <p:cBhvr>
                                        <p:cTn id="79" dur="1000" fill="hold"/>
                                        <p:tgtEl>
                                          <p:spTgt spid="5">
                                            <p:txEl>
                                              <p:pRg st="8" end="8"/>
                                            </p:txEl>
                                          </p:spTgt>
                                        </p:tgtEl>
                                        <p:attrNameLst>
                                          <p:attrName>ppt_w</p:attrName>
                                        </p:attrNameLst>
                                      </p:cBhvr>
                                      <p:tavLst>
                                        <p:tav tm="0">
                                          <p:val>
                                            <p:fltVal val="0"/>
                                          </p:val>
                                        </p:tav>
                                        <p:tav tm="100000">
                                          <p:val>
                                            <p:strVal val="#ppt_w"/>
                                          </p:val>
                                        </p:tav>
                                      </p:tavLst>
                                    </p:anim>
                                    <p:anim calcmode="lin" valueType="num">
                                      <p:cBhvr>
                                        <p:cTn id="80" dur="1000" fill="hold"/>
                                        <p:tgtEl>
                                          <p:spTgt spid="5">
                                            <p:txEl>
                                              <p:pRg st="8" end="8"/>
                                            </p:txEl>
                                          </p:spTgt>
                                        </p:tgtEl>
                                        <p:attrNameLst>
                                          <p:attrName>ppt_h</p:attrName>
                                        </p:attrNameLst>
                                      </p:cBhvr>
                                      <p:tavLst>
                                        <p:tav tm="0">
                                          <p:val>
                                            <p:fltVal val="0"/>
                                          </p:val>
                                        </p:tav>
                                        <p:tav tm="100000">
                                          <p:val>
                                            <p:strVal val="#ppt_h"/>
                                          </p:val>
                                        </p:tav>
                                      </p:tavLst>
                                    </p:anim>
                                    <p:anim calcmode="lin" valueType="num">
                                      <p:cBhvr>
                                        <p:cTn id="81" dur="1000" fill="hold"/>
                                        <p:tgtEl>
                                          <p:spTgt spid="5">
                                            <p:txEl>
                                              <p:pRg st="8" end="8"/>
                                            </p:txEl>
                                          </p:spTgt>
                                        </p:tgtEl>
                                        <p:attrNameLst>
                                          <p:attrName>style.rotation</p:attrName>
                                        </p:attrNameLst>
                                      </p:cBhvr>
                                      <p:tavLst>
                                        <p:tav tm="0">
                                          <p:val>
                                            <p:fltVal val="90"/>
                                          </p:val>
                                        </p:tav>
                                        <p:tav tm="100000">
                                          <p:val>
                                            <p:fltVal val="0"/>
                                          </p:val>
                                        </p:tav>
                                      </p:tavLst>
                                    </p:anim>
                                    <p:animEffect transition="in" filter="fade">
                                      <p:cBhvr>
                                        <p:cTn id="82" dur="1000"/>
                                        <p:tgtEl>
                                          <p:spTgt spid="5">
                                            <p:txEl>
                                              <p:pRg st="8" end="8"/>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31" presetClass="entr" presetSubtype="0" fill="hold" grpId="0" nodeType="clickEffect">
                                  <p:stCondLst>
                                    <p:cond delay="0"/>
                                  </p:stCondLst>
                                  <p:childTnLst>
                                    <p:set>
                                      <p:cBhvr>
                                        <p:cTn id="86" dur="1" fill="hold">
                                          <p:stCondLst>
                                            <p:cond delay="0"/>
                                          </p:stCondLst>
                                        </p:cTn>
                                        <p:tgtEl>
                                          <p:spTgt spid="5">
                                            <p:txEl>
                                              <p:pRg st="9" end="9"/>
                                            </p:txEl>
                                          </p:spTgt>
                                        </p:tgtEl>
                                        <p:attrNameLst>
                                          <p:attrName>style.visibility</p:attrName>
                                        </p:attrNameLst>
                                      </p:cBhvr>
                                      <p:to>
                                        <p:strVal val="visible"/>
                                      </p:to>
                                    </p:set>
                                    <p:anim calcmode="lin" valueType="num">
                                      <p:cBhvr>
                                        <p:cTn id="87" dur="1000" fill="hold"/>
                                        <p:tgtEl>
                                          <p:spTgt spid="5">
                                            <p:txEl>
                                              <p:pRg st="9" end="9"/>
                                            </p:txEl>
                                          </p:spTgt>
                                        </p:tgtEl>
                                        <p:attrNameLst>
                                          <p:attrName>ppt_w</p:attrName>
                                        </p:attrNameLst>
                                      </p:cBhvr>
                                      <p:tavLst>
                                        <p:tav tm="0">
                                          <p:val>
                                            <p:fltVal val="0"/>
                                          </p:val>
                                        </p:tav>
                                        <p:tav tm="100000">
                                          <p:val>
                                            <p:strVal val="#ppt_w"/>
                                          </p:val>
                                        </p:tav>
                                      </p:tavLst>
                                    </p:anim>
                                    <p:anim calcmode="lin" valueType="num">
                                      <p:cBhvr>
                                        <p:cTn id="88" dur="1000" fill="hold"/>
                                        <p:tgtEl>
                                          <p:spTgt spid="5">
                                            <p:txEl>
                                              <p:pRg st="9" end="9"/>
                                            </p:txEl>
                                          </p:spTgt>
                                        </p:tgtEl>
                                        <p:attrNameLst>
                                          <p:attrName>ppt_h</p:attrName>
                                        </p:attrNameLst>
                                      </p:cBhvr>
                                      <p:tavLst>
                                        <p:tav tm="0">
                                          <p:val>
                                            <p:fltVal val="0"/>
                                          </p:val>
                                        </p:tav>
                                        <p:tav tm="100000">
                                          <p:val>
                                            <p:strVal val="#ppt_h"/>
                                          </p:val>
                                        </p:tav>
                                      </p:tavLst>
                                    </p:anim>
                                    <p:anim calcmode="lin" valueType="num">
                                      <p:cBhvr>
                                        <p:cTn id="89" dur="1000" fill="hold"/>
                                        <p:tgtEl>
                                          <p:spTgt spid="5">
                                            <p:txEl>
                                              <p:pRg st="9" end="9"/>
                                            </p:txEl>
                                          </p:spTgt>
                                        </p:tgtEl>
                                        <p:attrNameLst>
                                          <p:attrName>style.rotation</p:attrName>
                                        </p:attrNameLst>
                                      </p:cBhvr>
                                      <p:tavLst>
                                        <p:tav tm="0">
                                          <p:val>
                                            <p:fltVal val="90"/>
                                          </p:val>
                                        </p:tav>
                                        <p:tav tm="100000">
                                          <p:val>
                                            <p:fltVal val="0"/>
                                          </p:val>
                                        </p:tav>
                                      </p:tavLst>
                                    </p:anim>
                                    <p:animEffect transition="in" filter="fade">
                                      <p:cBhvr>
                                        <p:cTn id="90" dur="1000"/>
                                        <p:tgtEl>
                                          <p:spTgt spid="5">
                                            <p:txEl>
                                              <p:pRg st="9" end="9"/>
                                            </p:txEl>
                                          </p:spTgt>
                                        </p:tgtEl>
                                      </p:cBhvr>
                                    </p:animEffect>
                                  </p:childTnLst>
                                </p:cTn>
                              </p:par>
                            </p:childTnLst>
                          </p:cTn>
                        </p:par>
                      </p:childTnLst>
                    </p:cTn>
                  </p:par>
                  <p:par>
                    <p:cTn id="91" fill="hold">
                      <p:stCondLst>
                        <p:cond delay="indefinite"/>
                      </p:stCondLst>
                      <p:childTnLst>
                        <p:par>
                          <p:cTn id="92" fill="hold">
                            <p:stCondLst>
                              <p:cond delay="0"/>
                            </p:stCondLst>
                            <p:childTnLst>
                              <p:par>
                                <p:cTn id="93" presetID="31" presetClass="entr" presetSubtype="0" fill="hold" grpId="0" nodeType="clickEffect">
                                  <p:stCondLst>
                                    <p:cond delay="0"/>
                                  </p:stCondLst>
                                  <p:childTnLst>
                                    <p:set>
                                      <p:cBhvr>
                                        <p:cTn id="94" dur="1" fill="hold">
                                          <p:stCondLst>
                                            <p:cond delay="0"/>
                                          </p:stCondLst>
                                        </p:cTn>
                                        <p:tgtEl>
                                          <p:spTgt spid="5">
                                            <p:txEl>
                                              <p:pRg st="10" end="10"/>
                                            </p:txEl>
                                          </p:spTgt>
                                        </p:tgtEl>
                                        <p:attrNameLst>
                                          <p:attrName>style.visibility</p:attrName>
                                        </p:attrNameLst>
                                      </p:cBhvr>
                                      <p:to>
                                        <p:strVal val="visible"/>
                                      </p:to>
                                    </p:set>
                                    <p:anim calcmode="lin" valueType="num">
                                      <p:cBhvr>
                                        <p:cTn id="95" dur="1000" fill="hold"/>
                                        <p:tgtEl>
                                          <p:spTgt spid="5">
                                            <p:txEl>
                                              <p:pRg st="10" end="10"/>
                                            </p:txEl>
                                          </p:spTgt>
                                        </p:tgtEl>
                                        <p:attrNameLst>
                                          <p:attrName>ppt_w</p:attrName>
                                        </p:attrNameLst>
                                      </p:cBhvr>
                                      <p:tavLst>
                                        <p:tav tm="0">
                                          <p:val>
                                            <p:fltVal val="0"/>
                                          </p:val>
                                        </p:tav>
                                        <p:tav tm="100000">
                                          <p:val>
                                            <p:strVal val="#ppt_w"/>
                                          </p:val>
                                        </p:tav>
                                      </p:tavLst>
                                    </p:anim>
                                    <p:anim calcmode="lin" valueType="num">
                                      <p:cBhvr>
                                        <p:cTn id="96" dur="1000" fill="hold"/>
                                        <p:tgtEl>
                                          <p:spTgt spid="5">
                                            <p:txEl>
                                              <p:pRg st="10" end="10"/>
                                            </p:txEl>
                                          </p:spTgt>
                                        </p:tgtEl>
                                        <p:attrNameLst>
                                          <p:attrName>ppt_h</p:attrName>
                                        </p:attrNameLst>
                                      </p:cBhvr>
                                      <p:tavLst>
                                        <p:tav tm="0">
                                          <p:val>
                                            <p:fltVal val="0"/>
                                          </p:val>
                                        </p:tav>
                                        <p:tav tm="100000">
                                          <p:val>
                                            <p:strVal val="#ppt_h"/>
                                          </p:val>
                                        </p:tav>
                                      </p:tavLst>
                                    </p:anim>
                                    <p:anim calcmode="lin" valueType="num">
                                      <p:cBhvr>
                                        <p:cTn id="97" dur="1000" fill="hold"/>
                                        <p:tgtEl>
                                          <p:spTgt spid="5">
                                            <p:txEl>
                                              <p:pRg st="10" end="10"/>
                                            </p:txEl>
                                          </p:spTgt>
                                        </p:tgtEl>
                                        <p:attrNameLst>
                                          <p:attrName>style.rotation</p:attrName>
                                        </p:attrNameLst>
                                      </p:cBhvr>
                                      <p:tavLst>
                                        <p:tav tm="0">
                                          <p:val>
                                            <p:fltVal val="90"/>
                                          </p:val>
                                        </p:tav>
                                        <p:tav tm="100000">
                                          <p:val>
                                            <p:fltVal val="0"/>
                                          </p:val>
                                        </p:tav>
                                      </p:tavLst>
                                    </p:anim>
                                    <p:animEffect transition="in" filter="fade">
                                      <p:cBhvr>
                                        <p:cTn id="98" dur="1000"/>
                                        <p:tgtEl>
                                          <p:spTgt spid="5">
                                            <p:txEl>
                                              <p:pRg st="10" end="10"/>
                                            </p:txEl>
                                          </p:spTgt>
                                        </p:tgtEl>
                                      </p:cBhvr>
                                    </p:animEffect>
                                  </p:childTnLst>
                                </p:cTn>
                              </p:par>
                            </p:childTnLst>
                          </p:cTn>
                        </p:par>
                      </p:childTnLst>
                    </p:cTn>
                  </p:par>
                  <p:par>
                    <p:cTn id="99" fill="hold">
                      <p:stCondLst>
                        <p:cond delay="indefinite"/>
                      </p:stCondLst>
                      <p:childTnLst>
                        <p:par>
                          <p:cTn id="100" fill="hold">
                            <p:stCondLst>
                              <p:cond delay="0"/>
                            </p:stCondLst>
                            <p:childTnLst>
                              <p:par>
                                <p:cTn id="101" presetID="31" presetClass="entr" presetSubtype="0" fill="hold" grpId="0" nodeType="clickEffect">
                                  <p:stCondLst>
                                    <p:cond delay="0"/>
                                  </p:stCondLst>
                                  <p:childTnLst>
                                    <p:set>
                                      <p:cBhvr>
                                        <p:cTn id="102" dur="1" fill="hold">
                                          <p:stCondLst>
                                            <p:cond delay="0"/>
                                          </p:stCondLst>
                                        </p:cTn>
                                        <p:tgtEl>
                                          <p:spTgt spid="5">
                                            <p:txEl>
                                              <p:pRg st="11" end="11"/>
                                            </p:txEl>
                                          </p:spTgt>
                                        </p:tgtEl>
                                        <p:attrNameLst>
                                          <p:attrName>style.visibility</p:attrName>
                                        </p:attrNameLst>
                                      </p:cBhvr>
                                      <p:to>
                                        <p:strVal val="visible"/>
                                      </p:to>
                                    </p:set>
                                    <p:anim calcmode="lin" valueType="num">
                                      <p:cBhvr>
                                        <p:cTn id="103" dur="1000" fill="hold"/>
                                        <p:tgtEl>
                                          <p:spTgt spid="5">
                                            <p:txEl>
                                              <p:pRg st="11" end="11"/>
                                            </p:txEl>
                                          </p:spTgt>
                                        </p:tgtEl>
                                        <p:attrNameLst>
                                          <p:attrName>ppt_w</p:attrName>
                                        </p:attrNameLst>
                                      </p:cBhvr>
                                      <p:tavLst>
                                        <p:tav tm="0">
                                          <p:val>
                                            <p:fltVal val="0"/>
                                          </p:val>
                                        </p:tav>
                                        <p:tav tm="100000">
                                          <p:val>
                                            <p:strVal val="#ppt_w"/>
                                          </p:val>
                                        </p:tav>
                                      </p:tavLst>
                                    </p:anim>
                                    <p:anim calcmode="lin" valueType="num">
                                      <p:cBhvr>
                                        <p:cTn id="104" dur="1000" fill="hold"/>
                                        <p:tgtEl>
                                          <p:spTgt spid="5">
                                            <p:txEl>
                                              <p:pRg st="11" end="11"/>
                                            </p:txEl>
                                          </p:spTgt>
                                        </p:tgtEl>
                                        <p:attrNameLst>
                                          <p:attrName>ppt_h</p:attrName>
                                        </p:attrNameLst>
                                      </p:cBhvr>
                                      <p:tavLst>
                                        <p:tav tm="0">
                                          <p:val>
                                            <p:fltVal val="0"/>
                                          </p:val>
                                        </p:tav>
                                        <p:tav tm="100000">
                                          <p:val>
                                            <p:strVal val="#ppt_h"/>
                                          </p:val>
                                        </p:tav>
                                      </p:tavLst>
                                    </p:anim>
                                    <p:anim calcmode="lin" valueType="num">
                                      <p:cBhvr>
                                        <p:cTn id="105" dur="1000" fill="hold"/>
                                        <p:tgtEl>
                                          <p:spTgt spid="5">
                                            <p:txEl>
                                              <p:pRg st="11" end="11"/>
                                            </p:txEl>
                                          </p:spTgt>
                                        </p:tgtEl>
                                        <p:attrNameLst>
                                          <p:attrName>style.rotation</p:attrName>
                                        </p:attrNameLst>
                                      </p:cBhvr>
                                      <p:tavLst>
                                        <p:tav tm="0">
                                          <p:val>
                                            <p:fltVal val="90"/>
                                          </p:val>
                                        </p:tav>
                                        <p:tav tm="100000">
                                          <p:val>
                                            <p:fltVal val="0"/>
                                          </p:val>
                                        </p:tav>
                                      </p:tavLst>
                                    </p:anim>
                                    <p:animEffect transition="in" filter="fade">
                                      <p:cBhvr>
                                        <p:cTn id="106" dur="1000"/>
                                        <p:tgtEl>
                                          <p:spTgt spid="5">
                                            <p:txEl>
                                              <p:pRg st="11" end="11"/>
                                            </p:txEl>
                                          </p:spTgt>
                                        </p:tgtEl>
                                      </p:cBhvr>
                                    </p:animEffect>
                                  </p:childTnLst>
                                </p:cTn>
                              </p:par>
                            </p:childTnLst>
                          </p:cTn>
                        </p:par>
                      </p:childTnLst>
                    </p:cTn>
                  </p:par>
                  <p:par>
                    <p:cTn id="107" fill="hold">
                      <p:stCondLst>
                        <p:cond delay="indefinite"/>
                      </p:stCondLst>
                      <p:childTnLst>
                        <p:par>
                          <p:cTn id="108" fill="hold">
                            <p:stCondLst>
                              <p:cond delay="0"/>
                            </p:stCondLst>
                            <p:childTnLst>
                              <p:par>
                                <p:cTn id="109" presetID="31" presetClass="entr" presetSubtype="0" fill="hold" grpId="0" nodeType="clickEffect">
                                  <p:stCondLst>
                                    <p:cond delay="0"/>
                                  </p:stCondLst>
                                  <p:childTnLst>
                                    <p:set>
                                      <p:cBhvr>
                                        <p:cTn id="110" dur="1" fill="hold">
                                          <p:stCondLst>
                                            <p:cond delay="0"/>
                                          </p:stCondLst>
                                        </p:cTn>
                                        <p:tgtEl>
                                          <p:spTgt spid="5">
                                            <p:txEl>
                                              <p:pRg st="12" end="12"/>
                                            </p:txEl>
                                          </p:spTgt>
                                        </p:tgtEl>
                                        <p:attrNameLst>
                                          <p:attrName>style.visibility</p:attrName>
                                        </p:attrNameLst>
                                      </p:cBhvr>
                                      <p:to>
                                        <p:strVal val="visible"/>
                                      </p:to>
                                    </p:set>
                                    <p:anim calcmode="lin" valueType="num">
                                      <p:cBhvr>
                                        <p:cTn id="111" dur="1000" fill="hold"/>
                                        <p:tgtEl>
                                          <p:spTgt spid="5">
                                            <p:txEl>
                                              <p:pRg st="12" end="12"/>
                                            </p:txEl>
                                          </p:spTgt>
                                        </p:tgtEl>
                                        <p:attrNameLst>
                                          <p:attrName>ppt_w</p:attrName>
                                        </p:attrNameLst>
                                      </p:cBhvr>
                                      <p:tavLst>
                                        <p:tav tm="0">
                                          <p:val>
                                            <p:fltVal val="0"/>
                                          </p:val>
                                        </p:tav>
                                        <p:tav tm="100000">
                                          <p:val>
                                            <p:strVal val="#ppt_w"/>
                                          </p:val>
                                        </p:tav>
                                      </p:tavLst>
                                    </p:anim>
                                    <p:anim calcmode="lin" valueType="num">
                                      <p:cBhvr>
                                        <p:cTn id="112" dur="1000" fill="hold"/>
                                        <p:tgtEl>
                                          <p:spTgt spid="5">
                                            <p:txEl>
                                              <p:pRg st="12" end="12"/>
                                            </p:txEl>
                                          </p:spTgt>
                                        </p:tgtEl>
                                        <p:attrNameLst>
                                          <p:attrName>ppt_h</p:attrName>
                                        </p:attrNameLst>
                                      </p:cBhvr>
                                      <p:tavLst>
                                        <p:tav tm="0">
                                          <p:val>
                                            <p:fltVal val="0"/>
                                          </p:val>
                                        </p:tav>
                                        <p:tav tm="100000">
                                          <p:val>
                                            <p:strVal val="#ppt_h"/>
                                          </p:val>
                                        </p:tav>
                                      </p:tavLst>
                                    </p:anim>
                                    <p:anim calcmode="lin" valueType="num">
                                      <p:cBhvr>
                                        <p:cTn id="113" dur="1000" fill="hold"/>
                                        <p:tgtEl>
                                          <p:spTgt spid="5">
                                            <p:txEl>
                                              <p:pRg st="12" end="12"/>
                                            </p:txEl>
                                          </p:spTgt>
                                        </p:tgtEl>
                                        <p:attrNameLst>
                                          <p:attrName>style.rotation</p:attrName>
                                        </p:attrNameLst>
                                      </p:cBhvr>
                                      <p:tavLst>
                                        <p:tav tm="0">
                                          <p:val>
                                            <p:fltVal val="90"/>
                                          </p:val>
                                        </p:tav>
                                        <p:tav tm="100000">
                                          <p:val>
                                            <p:fltVal val="0"/>
                                          </p:val>
                                        </p:tav>
                                      </p:tavLst>
                                    </p:anim>
                                    <p:animEffect transition="in" filter="fade">
                                      <p:cBhvr>
                                        <p:cTn id="114" dur="1000"/>
                                        <p:tgtEl>
                                          <p:spTgt spid="5">
                                            <p:txEl>
                                              <p:pRg st="12" end="12"/>
                                            </p:txEl>
                                          </p:spTgt>
                                        </p:tgtEl>
                                      </p:cBhvr>
                                    </p:animEffect>
                                  </p:childTnLst>
                                </p:cTn>
                              </p:par>
                            </p:childTnLst>
                          </p:cTn>
                        </p:par>
                      </p:childTnLst>
                    </p:cTn>
                  </p:par>
                  <p:par>
                    <p:cTn id="115" fill="hold">
                      <p:stCondLst>
                        <p:cond delay="indefinite"/>
                      </p:stCondLst>
                      <p:childTnLst>
                        <p:par>
                          <p:cTn id="116" fill="hold">
                            <p:stCondLst>
                              <p:cond delay="0"/>
                            </p:stCondLst>
                            <p:childTnLst>
                              <p:par>
                                <p:cTn id="117" presetID="31" presetClass="entr" presetSubtype="0" fill="hold" grpId="0" nodeType="clickEffect">
                                  <p:stCondLst>
                                    <p:cond delay="0"/>
                                  </p:stCondLst>
                                  <p:childTnLst>
                                    <p:set>
                                      <p:cBhvr>
                                        <p:cTn id="118" dur="1" fill="hold">
                                          <p:stCondLst>
                                            <p:cond delay="0"/>
                                          </p:stCondLst>
                                        </p:cTn>
                                        <p:tgtEl>
                                          <p:spTgt spid="5">
                                            <p:txEl>
                                              <p:pRg st="13" end="13"/>
                                            </p:txEl>
                                          </p:spTgt>
                                        </p:tgtEl>
                                        <p:attrNameLst>
                                          <p:attrName>style.visibility</p:attrName>
                                        </p:attrNameLst>
                                      </p:cBhvr>
                                      <p:to>
                                        <p:strVal val="visible"/>
                                      </p:to>
                                    </p:set>
                                    <p:anim calcmode="lin" valueType="num">
                                      <p:cBhvr>
                                        <p:cTn id="119" dur="1000" fill="hold"/>
                                        <p:tgtEl>
                                          <p:spTgt spid="5">
                                            <p:txEl>
                                              <p:pRg st="13" end="13"/>
                                            </p:txEl>
                                          </p:spTgt>
                                        </p:tgtEl>
                                        <p:attrNameLst>
                                          <p:attrName>ppt_w</p:attrName>
                                        </p:attrNameLst>
                                      </p:cBhvr>
                                      <p:tavLst>
                                        <p:tav tm="0">
                                          <p:val>
                                            <p:fltVal val="0"/>
                                          </p:val>
                                        </p:tav>
                                        <p:tav tm="100000">
                                          <p:val>
                                            <p:strVal val="#ppt_w"/>
                                          </p:val>
                                        </p:tav>
                                      </p:tavLst>
                                    </p:anim>
                                    <p:anim calcmode="lin" valueType="num">
                                      <p:cBhvr>
                                        <p:cTn id="120" dur="1000" fill="hold"/>
                                        <p:tgtEl>
                                          <p:spTgt spid="5">
                                            <p:txEl>
                                              <p:pRg st="13" end="13"/>
                                            </p:txEl>
                                          </p:spTgt>
                                        </p:tgtEl>
                                        <p:attrNameLst>
                                          <p:attrName>ppt_h</p:attrName>
                                        </p:attrNameLst>
                                      </p:cBhvr>
                                      <p:tavLst>
                                        <p:tav tm="0">
                                          <p:val>
                                            <p:fltVal val="0"/>
                                          </p:val>
                                        </p:tav>
                                        <p:tav tm="100000">
                                          <p:val>
                                            <p:strVal val="#ppt_h"/>
                                          </p:val>
                                        </p:tav>
                                      </p:tavLst>
                                    </p:anim>
                                    <p:anim calcmode="lin" valueType="num">
                                      <p:cBhvr>
                                        <p:cTn id="121" dur="1000" fill="hold"/>
                                        <p:tgtEl>
                                          <p:spTgt spid="5">
                                            <p:txEl>
                                              <p:pRg st="13" end="13"/>
                                            </p:txEl>
                                          </p:spTgt>
                                        </p:tgtEl>
                                        <p:attrNameLst>
                                          <p:attrName>style.rotation</p:attrName>
                                        </p:attrNameLst>
                                      </p:cBhvr>
                                      <p:tavLst>
                                        <p:tav tm="0">
                                          <p:val>
                                            <p:fltVal val="90"/>
                                          </p:val>
                                        </p:tav>
                                        <p:tav tm="100000">
                                          <p:val>
                                            <p:fltVal val="0"/>
                                          </p:val>
                                        </p:tav>
                                      </p:tavLst>
                                    </p:anim>
                                    <p:animEffect transition="in" filter="fade">
                                      <p:cBhvr>
                                        <p:cTn id="122" dur="1000"/>
                                        <p:tgtEl>
                                          <p:spTgt spid="5">
                                            <p:txEl>
                                              <p:pRg st="13" end="13"/>
                                            </p:txEl>
                                          </p:spTgt>
                                        </p:tgtEl>
                                      </p:cBhvr>
                                    </p:animEffect>
                                  </p:childTnLst>
                                </p:cTn>
                              </p:par>
                              <p:par>
                                <p:cTn id="123" presetID="31" presetClass="entr" presetSubtype="0" fill="hold" grpId="0" nodeType="withEffect">
                                  <p:stCondLst>
                                    <p:cond delay="0"/>
                                  </p:stCondLst>
                                  <p:childTnLst>
                                    <p:set>
                                      <p:cBhvr>
                                        <p:cTn id="124" dur="1" fill="hold">
                                          <p:stCondLst>
                                            <p:cond delay="0"/>
                                          </p:stCondLst>
                                        </p:cTn>
                                        <p:tgtEl>
                                          <p:spTgt spid="6">
                                            <p:bg/>
                                          </p:spTgt>
                                        </p:tgtEl>
                                        <p:attrNameLst>
                                          <p:attrName>style.visibility</p:attrName>
                                        </p:attrNameLst>
                                      </p:cBhvr>
                                      <p:to>
                                        <p:strVal val="visible"/>
                                      </p:to>
                                    </p:set>
                                    <p:anim calcmode="lin" valueType="num">
                                      <p:cBhvr>
                                        <p:cTn id="125" dur="1000" fill="hold"/>
                                        <p:tgtEl>
                                          <p:spTgt spid="6">
                                            <p:bg/>
                                          </p:spTgt>
                                        </p:tgtEl>
                                        <p:attrNameLst>
                                          <p:attrName>ppt_w</p:attrName>
                                        </p:attrNameLst>
                                      </p:cBhvr>
                                      <p:tavLst>
                                        <p:tav tm="0">
                                          <p:val>
                                            <p:fltVal val="0"/>
                                          </p:val>
                                        </p:tav>
                                        <p:tav tm="100000">
                                          <p:val>
                                            <p:strVal val="#ppt_w"/>
                                          </p:val>
                                        </p:tav>
                                      </p:tavLst>
                                    </p:anim>
                                    <p:anim calcmode="lin" valueType="num">
                                      <p:cBhvr>
                                        <p:cTn id="126" dur="1000" fill="hold"/>
                                        <p:tgtEl>
                                          <p:spTgt spid="6">
                                            <p:bg/>
                                          </p:spTgt>
                                        </p:tgtEl>
                                        <p:attrNameLst>
                                          <p:attrName>ppt_h</p:attrName>
                                        </p:attrNameLst>
                                      </p:cBhvr>
                                      <p:tavLst>
                                        <p:tav tm="0">
                                          <p:val>
                                            <p:fltVal val="0"/>
                                          </p:val>
                                        </p:tav>
                                        <p:tav tm="100000">
                                          <p:val>
                                            <p:strVal val="#ppt_h"/>
                                          </p:val>
                                        </p:tav>
                                      </p:tavLst>
                                    </p:anim>
                                    <p:anim calcmode="lin" valueType="num">
                                      <p:cBhvr>
                                        <p:cTn id="127" dur="1000" fill="hold"/>
                                        <p:tgtEl>
                                          <p:spTgt spid="6">
                                            <p:bg/>
                                          </p:spTgt>
                                        </p:tgtEl>
                                        <p:attrNameLst>
                                          <p:attrName>style.rotation</p:attrName>
                                        </p:attrNameLst>
                                      </p:cBhvr>
                                      <p:tavLst>
                                        <p:tav tm="0">
                                          <p:val>
                                            <p:fltVal val="90"/>
                                          </p:val>
                                        </p:tav>
                                        <p:tav tm="100000">
                                          <p:val>
                                            <p:fltVal val="0"/>
                                          </p:val>
                                        </p:tav>
                                      </p:tavLst>
                                    </p:anim>
                                    <p:animEffect transition="in" filter="fade">
                                      <p:cBhvr>
                                        <p:cTn id="128" dur="1000"/>
                                        <p:tgtEl>
                                          <p:spTgt spid="6">
                                            <p:bg/>
                                          </p:spTgt>
                                        </p:tgtEl>
                                      </p:cBhvr>
                                    </p:animEffect>
                                  </p:childTnLst>
                                </p:cTn>
                              </p:par>
                            </p:childTnLst>
                          </p:cTn>
                        </p:par>
                      </p:childTnLst>
                    </p:cTn>
                  </p:par>
                  <p:par>
                    <p:cTn id="129" fill="hold">
                      <p:stCondLst>
                        <p:cond delay="indefinite"/>
                      </p:stCondLst>
                      <p:childTnLst>
                        <p:par>
                          <p:cTn id="130" fill="hold">
                            <p:stCondLst>
                              <p:cond delay="0"/>
                            </p:stCondLst>
                            <p:childTnLst>
                              <p:par>
                                <p:cTn id="131" presetID="31" presetClass="entr" presetSubtype="0" fill="hold" grpId="0" nodeType="clickEffect">
                                  <p:stCondLst>
                                    <p:cond delay="0"/>
                                  </p:stCondLst>
                                  <p:childTnLst>
                                    <p:set>
                                      <p:cBhvr>
                                        <p:cTn id="132" dur="1" fill="hold">
                                          <p:stCondLst>
                                            <p:cond delay="0"/>
                                          </p:stCondLst>
                                        </p:cTn>
                                        <p:tgtEl>
                                          <p:spTgt spid="6">
                                            <p:txEl>
                                              <p:pRg st="0" end="0"/>
                                            </p:txEl>
                                          </p:spTgt>
                                        </p:tgtEl>
                                        <p:attrNameLst>
                                          <p:attrName>style.visibility</p:attrName>
                                        </p:attrNameLst>
                                      </p:cBhvr>
                                      <p:to>
                                        <p:strVal val="visible"/>
                                      </p:to>
                                    </p:set>
                                    <p:anim calcmode="lin" valueType="num">
                                      <p:cBhvr>
                                        <p:cTn id="133"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34"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135"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36" dur="1000"/>
                                        <p:tgtEl>
                                          <p:spTgt spid="6">
                                            <p:txEl>
                                              <p:pRg st="0" end="0"/>
                                            </p:txEl>
                                          </p:spTgt>
                                        </p:tgtEl>
                                      </p:cBhvr>
                                    </p:animEffect>
                                  </p:childTnLst>
                                </p:cTn>
                              </p:par>
                            </p:childTnLst>
                          </p:cTn>
                        </p:par>
                      </p:childTnLst>
                    </p:cTn>
                  </p:par>
                  <p:par>
                    <p:cTn id="137" fill="hold">
                      <p:stCondLst>
                        <p:cond delay="indefinite"/>
                      </p:stCondLst>
                      <p:childTnLst>
                        <p:par>
                          <p:cTn id="138" fill="hold">
                            <p:stCondLst>
                              <p:cond delay="0"/>
                            </p:stCondLst>
                            <p:childTnLst>
                              <p:par>
                                <p:cTn id="139" presetID="31" presetClass="entr" presetSubtype="0" fill="hold" grpId="0" nodeType="clickEffect">
                                  <p:stCondLst>
                                    <p:cond delay="0"/>
                                  </p:stCondLst>
                                  <p:childTnLst>
                                    <p:set>
                                      <p:cBhvr>
                                        <p:cTn id="140" dur="1" fill="hold">
                                          <p:stCondLst>
                                            <p:cond delay="0"/>
                                          </p:stCondLst>
                                        </p:cTn>
                                        <p:tgtEl>
                                          <p:spTgt spid="6">
                                            <p:txEl>
                                              <p:pRg st="1" end="1"/>
                                            </p:txEl>
                                          </p:spTgt>
                                        </p:tgtEl>
                                        <p:attrNameLst>
                                          <p:attrName>style.visibility</p:attrName>
                                        </p:attrNameLst>
                                      </p:cBhvr>
                                      <p:to>
                                        <p:strVal val="visible"/>
                                      </p:to>
                                    </p:set>
                                    <p:anim calcmode="lin" valueType="num">
                                      <p:cBhvr>
                                        <p:cTn id="141"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42"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43"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44" dur="1000"/>
                                        <p:tgtEl>
                                          <p:spTgt spid="6">
                                            <p:txEl>
                                              <p:pRg st="1" end="1"/>
                                            </p:txEl>
                                          </p:spTgt>
                                        </p:tgtEl>
                                      </p:cBhvr>
                                    </p:animEffect>
                                  </p:childTnLst>
                                </p:cTn>
                              </p:par>
                            </p:childTnLst>
                          </p:cTn>
                        </p:par>
                      </p:childTnLst>
                    </p:cTn>
                  </p:par>
                  <p:par>
                    <p:cTn id="145" fill="hold">
                      <p:stCondLst>
                        <p:cond delay="indefinite"/>
                      </p:stCondLst>
                      <p:childTnLst>
                        <p:par>
                          <p:cTn id="146" fill="hold">
                            <p:stCondLst>
                              <p:cond delay="0"/>
                            </p:stCondLst>
                            <p:childTnLst>
                              <p:par>
                                <p:cTn id="147" presetID="31" presetClass="entr" presetSubtype="0" fill="hold" grpId="0" nodeType="clickEffect">
                                  <p:stCondLst>
                                    <p:cond delay="0"/>
                                  </p:stCondLst>
                                  <p:childTnLst>
                                    <p:set>
                                      <p:cBhvr>
                                        <p:cTn id="148" dur="1" fill="hold">
                                          <p:stCondLst>
                                            <p:cond delay="0"/>
                                          </p:stCondLst>
                                        </p:cTn>
                                        <p:tgtEl>
                                          <p:spTgt spid="6">
                                            <p:txEl>
                                              <p:pRg st="2" end="2"/>
                                            </p:txEl>
                                          </p:spTgt>
                                        </p:tgtEl>
                                        <p:attrNameLst>
                                          <p:attrName>style.visibility</p:attrName>
                                        </p:attrNameLst>
                                      </p:cBhvr>
                                      <p:to>
                                        <p:strVal val="visible"/>
                                      </p:to>
                                    </p:set>
                                    <p:anim calcmode="lin" valueType="num">
                                      <p:cBhvr>
                                        <p:cTn id="149"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150"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151"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152" dur="1000"/>
                                        <p:tgtEl>
                                          <p:spTgt spid="6">
                                            <p:txEl>
                                              <p:pRg st="2" end="2"/>
                                            </p:txEl>
                                          </p:spTgt>
                                        </p:tgtEl>
                                      </p:cBhvr>
                                    </p:animEffect>
                                  </p:childTnLst>
                                </p:cTn>
                              </p:par>
                            </p:childTnLst>
                          </p:cTn>
                        </p:par>
                      </p:childTnLst>
                    </p:cTn>
                  </p:par>
                  <p:par>
                    <p:cTn id="153" fill="hold">
                      <p:stCondLst>
                        <p:cond delay="indefinite"/>
                      </p:stCondLst>
                      <p:childTnLst>
                        <p:par>
                          <p:cTn id="154" fill="hold">
                            <p:stCondLst>
                              <p:cond delay="0"/>
                            </p:stCondLst>
                            <p:childTnLst>
                              <p:par>
                                <p:cTn id="155" presetID="31" presetClass="entr" presetSubtype="0" fill="hold" grpId="0" nodeType="clickEffect">
                                  <p:stCondLst>
                                    <p:cond delay="0"/>
                                  </p:stCondLst>
                                  <p:childTnLst>
                                    <p:set>
                                      <p:cBhvr>
                                        <p:cTn id="156" dur="1" fill="hold">
                                          <p:stCondLst>
                                            <p:cond delay="0"/>
                                          </p:stCondLst>
                                        </p:cTn>
                                        <p:tgtEl>
                                          <p:spTgt spid="6">
                                            <p:txEl>
                                              <p:pRg st="3" end="3"/>
                                            </p:txEl>
                                          </p:spTgt>
                                        </p:tgtEl>
                                        <p:attrNameLst>
                                          <p:attrName>style.visibility</p:attrName>
                                        </p:attrNameLst>
                                      </p:cBhvr>
                                      <p:to>
                                        <p:strVal val="visible"/>
                                      </p:to>
                                    </p:set>
                                    <p:anim calcmode="lin" valueType="num">
                                      <p:cBhvr>
                                        <p:cTn id="157"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158"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159"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160" dur="1000"/>
                                        <p:tgtEl>
                                          <p:spTgt spid="6">
                                            <p:txEl>
                                              <p:pRg st="3" end="3"/>
                                            </p:txEl>
                                          </p:spTgt>
                                        </p:tgtEl>
                                      </p:cBhvr>
                                    </p:animEffect>
                                  </p:childTnLst>
                                </p:cTn>
                              </p:par>
                            </p:childTnLst>
                          </p:cTn>
                        </p:par>
                      </p:childTnLst>
                    </p:cTn>
                  </p:par>
                  <p:par>
                    <p:cTn id="161" fill="hold">
                      <p:stCondLst>
                        <p:cond delay="indefinite"/>
                      </p:stCondLst>
                      <p:childTnLst>
                        <p:par>
                          <p:cTn id="162" fill="hold">
                            <p:stCondLst>
                              <p:cond delay="0"/>
                            </p:stCondLst>
                            <p:childTnLst>
                              <p:par>
                                <p:cTn id="163" presetID="31" presetClass="entr" presetSubtype="0" fill="hold" grpId="0" nodeType="clickEffect">
                                  <p:stCondLst>
                                    <p:cond delay="0"/>
                                  </p:stCondLst>
                                  <p:childTnLst>
                                    <p:set>
                                      <p:cBhvr>
                                        <p:cTn id="164" dur="1" fill="hold">
                                          <p:stCondLst>
                                            <p:cond delay="0"/>
                                          </p:stCondLst>
                                        </p:cTn>
                                        <p:tgtEl>
                                          <p:spTgt spid="6">
                                            <p:txEl>
                                              <p:pRg st="4" end="4"/>
                                            </p:txEl>
                                          </p:spTgt>
                                        </p:tgtEl>
                                        <p:attrNameLst>
                                          <p:attrName>style.visibility</p:attrName>
                                        </p:attrNameLst>
                                      </p:cBhvr>
                                      <p:to>
                                        <p:strVal val="visible"/>
                                      </p:to>
                                    </p:set>
                                    <p:anim calcmode="lin" valueType="num">
                                      <p:cBhvr>
                                        <p:cTn id="165"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166"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167"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168" dur="1000"/>
                                        <p:tgtEl>
                                          <p:spTgt spid="6">
                                            <p:txEl>
                                              <p:pRg st="4" end="4"/>
                                            </p:txEl>
                                          </p:spTgt>
                                        </p:tgtEl>
                                      </p:cBhvr>
                                    </p:animEffect>
                                  </p:childTnLst>
                                </p:cTn>
                              </p:par>
                            </p:childTnLst>
                          </p:cTn>
                        </p:par>
                      </p:childTnLst>
                    </p:cTn>
                  </p:par>
                  <p:par>
                    <p:cTn id="169" fill="hold">
                      <p:stCondLst>
                        <p:cond delay="indefinite"/>
                      </p:stCondLst>
                      <p:childTnLst>
                        <p:par>
                          <p:cTn id="170" fill="hold">
                            <p:stCondLst>
                              <p:cond delay="0"/>
                            </p:stCondLst>
                            <p:childTnLst>
                              <p:par>
                                <p:cTn id="171" presetID="31" presetClass="entr" presetSubtype="0" fill="hold" grpId="0" nodeType="clickEffect">
                                  <p:stCondLst>
                                    <p:cond delay="0"/>
                                  </p:stCondLst>
                                  <p:childTnLst>
                                    <p:set>
                                      <p:cBhvr>
                                        <p:cTn id="172" dur="1" fill="hold">
                                          <p:stCondLst>
                                            <p:cond delay="0"/>
                                          </p:stCondLst>
                                        </p:cTn>
                                        <p:tgtEl>
                                          <p:spTgt spid="6">
                                            <p:txEl>
                                              <p:pRg st="5" end="5"/>
                                            </p:txEl>
                                          </p:spTgt>
                                        </p:tgtEl>
                                        <p:attrNameLst>
                                          <p:attrName>style.visibility</p:attrName>
                                        </p:attrNameLst>
                                      </p:cBhvr>
                                      <p:to>
                                        <p:strVal val="visible"/>
                                      </p:to>
                                    </p:set>
                                    <p:anim calcmode="lin" valueType="num">
                                      <p:cBhvr>
                                        <p:cTn id="173"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174"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175"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176" dur="1000"/>
                                        <p:tgtEl>
                                          <p:spTgt spid="6">
                                            <p:txEl>
                                              <p:pRg st="5" end="5"/>
                                            </p:txEl>
                                          </p:spTgt>
                                        </p:tgtEl>
                                      </p:cBhvr>
                                    </p:animEffect>
                                  </p:childTnLst>
                                </p:cTn>
                              </p:par>
                            </p:childTnLst>
                          </p:cTn>
                        </p:par>
                      </p:childTnLst>
                    </p:cTn>
                  </p:par>
                  <p:par>
                    <p:cTn id="177" fill="hold">
                      <p:stCondLst>
                        <p:cond delay="indefinite"/>
                      </p:stCondLst>
                      <p:childTnLst>
                        <p:par>
                          <p:cTn id="178" fill="hold">
                            <p:stCondLst>
                              <p:cond delay="0"/>
                            </p:stCondLst>
                            <p:childTnLst>
                              <p:par>
                                <p:cTn id="179" presetID="31" presetClass="entr" presetSubtype="0" fill="hold" grpId="0" nodeType="clickEffect">
                                  <p:stCondLst>
                                    <p:cond delay="0"/>
                                  </p:stCondLst>
                                  <p:childTnLst>
                                    <p:set>
                                      <p:cBhvr>
                                        <p:cTn id="180" dur="1" fill="hold">
                                          <p:stCondLst>
                                            <p:cond delay="0"/>
                                          </p:stCondLst>
                                        </p:cTn>
                                        <p:tgtEl>
                                          <p:spTgt spid="6">
                                            <p:txEl>
                                              <p:pRg st="6" end="6"/>
                                            </p:txEl>
                                          </p:spTgt>
                                        </p:tgtEl>
                                        <p:attrNameLst>
                                          <p:attrName>style.visibility</p:attrName>
                                        </p:attrNameLst>
                                      </p:cBhvr>
                                      <p:to>
                                        <p:strVal val="visible"/>
                                      </p:to>
                                    </p:set>
                                    <p:anim calcmode="lin" valueType="num">
                                      <p:cBhvr>
                                        <p:cTn id="181"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182"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183"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184" dur="1000"/>
                                        <p:tgtEl>
                                          <p:spTgt spid="6">
                                            <p:txEl>
                                              <p:pRg st="6" end="6"/>
                                            </p:txEl>
                                          </p:spTgt>
                                        </p:tgtEl>
                                      </p:cBhvr>
                                    </p:animEffect>
                                  </p:childTnLst>
                                </p:cTn>
                              </p:par>
                            </p:childTnLst>
                          </p:cTn>
                        </p:par>
                      </p:childTnLst>
                    </p:cTn>
                  </p:par>
                  <p:par>
                    <p:cTn id="185" fill="hold">
                      <p:stCondLst>
                        <p:cond delay="indefinite"/>
                      </p:stCondLst>
                      <p:childTnLst>
                        <p:par>
                          <p:cTn id="186" fill="hold">
                            <p:stCondLst>
                              <p:cond delay="0"/>
                            </p:stCondLst>
                            <p:childTnLst>
                              <p:par>
                                <p:cTn id="187" presetID="31" presetClass="entr" presetSubtype="0" fill="hold" grpId="0" nodeType="clickEffect">
                                  <p:stCondLst>
                                    <p:cond delay="0"/>
                                  </p:stCondLst>
                                  <p:childTnLst>
                                    <p:set>
                                      <p:cBhvr>
                                        <p:cTn id="188" dur="1" fill="hold">
                                          <p:stCondLst>
                                            <p:cond delay="0"/>
                                          </p:stCondLst>
                                        </p:cTn>
                                        <p:tgtEl>
                                          <p:spTgt spid="6">
                                            <p:txEl>
                                              <p:pRg st="7" end="7"/>
                                            </p:txEl>
                                          </p:spTgt>
                                        </p:tgtEl>
                                        <p:attrNameLst>
                                          <p:attrName>style.visibility</p:attrName>
                                        </p:attrNameLst>
                                      </p:cBhvr>
                                      <p:to>
                                        <p:strVal val="visible"/>
                                      </p:to>
                                    </p:set>
                                    <p:anim calcmode="lin" valueType="num">
                                      <p:cBhvr>
                                        <p:cTn id="189" dur="1000" fill="hold"/>
                                        <p:tgtEl>
                                          <p:spTgt spid="6">
                                            <p:txEl>
                                              <p:pRg st="7" end="7"/>
                                            </p:txEl>
                                          </p:spTgt>
                                        </p:tgtEl>
                                        <p:attrNameLst>
                                          <p:attrName>ppt_w</p:attrName>
                                        </p:attrNameLst>
                                      </p:cBhvr>
                                      <p:tavLst>
                                        <p:tav tm="0">
                                          <p:val>
                                            <p:fltVal val="0"/>
                                          </p:val>
                                        </p:tav>
                                        <p:tav tm="100000">
                                          <p:val>
                                            <p:strVal val="#ppt_w"/>
                                          </p:val>
                                        </p:tav>
                                      </p:tavLst>
                                    </p:anim>
                                    <p:anim calcmode="lin" valueType="num">
                                      <p:cBhvr>
                                        <p:cTn id="190" dur="1000" fill="hold"/>
                                        <p:tgtEl>
                                          <p:spTgt spid="6">
                                            <p:txEl>
                                              <p:pRg st="7" end="7"/>
                                            </p:txEl>
                                          </p:spTgt>
                                        </p:tgtEl>
                                        <p:attrNameLst>
                                          <p:attrName>ppt_h</p:attrName>
                                        </p:attrNameLst>
                                      </p:cBhvr>
                                      <p:tavLst>
                                        <p:tav tm="0">
                                          <p:val>
                                            <p:fltVal val="0"/>
                                          </p:val>
                                        </p:tav>
                                        <p:tav tm="100000">
                                          <p:val>
                                            <p:strVal val="#ppt_h"/>
                                          </p:val>
                                        </p:tav>
                                      </p:tavLst>
                                    </p:anim>
                                    <p:anim calcmode="lin" valueType="num">
                                      <p:cBhvr>
                                        <p:cTn id="191" dur="1000" fill="hold"/>
                                        <p:tgtEl>
                                          <p:spTgt spid="6">
                                            <p:txEl>
                                              <p:pRg st="7" end="7"/>
                                            </p:txEl>
                                          </p:spTgt>
                                        </p:tgtEl>
                                        <p:attrNameLst>
                                          <p:attrName>style.rotation</p:attrName>
                                        </p:attrNameLst>
                                      </p:cBhvr>
                                      <p:tavLst>
                                        <p:tav tm="0">
                                          <p:val>
                                            <p:fltVal val="90"/>
                                          </p:val>
                                        </p:tav>
                                        <p:tav tm="100000">
                                          <p:val>
                                            <p:fltVal val="0"/>
                                          </p:val>
                                        </p:tav>
                                      </p:tavLst>
                                    </p:anim>
                                    <p:animEffect transition="in" filter="fade">
                                      <p:cBhvr>
                                        <p:cTn id="192" dur="1000"/>
                                        <p:tgtEl>
                                          <p:spTgt spid="6">
                                            <p:txEl>
                                              <p:pRg st="7" end="7"/>
                                            </p:txEl>
                                          </p:spTgt>
                                        </p:tgtEl>
                                      </p:cBhvr>
                                    </p:animEffect>
                                  </p:childTnLst>
                                </p:cTn>
                              </p:par>
                            </p:childTnLst>
                          </p:cTn>
                        </p:par>
                      </p:childTnLst>
                    </p:cTn>
                  </p:par>
                  <p:par>
                    <p:cTn id="193" fill="hold">
                      <p:stCondLst>
                        <p:cond delay="indefinite"/>
                      </p:stCondLst>
                      <p:childTnLst>
                        <p:par>
                          <p:cTn id="194" fill="hold">
                            <p:stCondLst>
                              <p:cond delay="0"/>
                            </p:stCondLst>
                            <p:childTnLst>
                              <p:par>
                                <p:cTn id="195" presetID="31" presetClass="entr" presetSubtype="0" fill="hold" grpId="0" nodeType="clickEffect">
                                  <p:stCondLst>
                                    <p:cond delay="0"/>
                                  </p:stCondLst>
                                  <p:childTnLst>
                                    <p:set>
                                      <p:cBhvr>
                                        <p:cTn id="196" dur="1" fill="hold">
                                          <p:stCondLst>
                                            <p:cond delay="0"/>
                                          </p:stCondLst>
                                        </p:cTn>
                                        <p:tgtEl>
                                          <p:spTgt spid="6">
                                            <p:txEl>
                                              <p:pRg st="8" end="8"/>
                                            </p:txEl>
                                          </p:spTgt>
                                        </p:tgtEl>
                                        <p:attrNameLst>
                                          <p:attrName>style.visibility</p:attrName>
                                        </p:attrNameLst>
                                      </p:cBhvr>
                                      <p:to>
                                        <p:strVal val="visible"/>
                                      </p:to>
                                    </p:set>
                                    <p:anim calcmode="lin" valueType="num">
                                      <p:cBhvr>
                                        <p:cTn id="197" dur="1000" fill="hold"/>
                                        <p:tgtEl>
                                          <p:spTgt spid="6">
                                            <p:txEl>
                                              <p:pRg st="8" end="8"/>
                                            </p:txEl>
                                          </p:spTgt>
                                        </p:tgtEl>
                                        <p:attrNameLst>
                                          <p:attrName>ppt_w</p:attrName>
                                        </p:attrNameLst>
                                      </p:cBhvr>
                                      <p:tavLst>
                                        <p:tav tm="0">
                                          <p:val>
                                            <p:fltVal val="0"/>
                                          </p:val>
                                        </p:tav>
                                        <p:tav tm="100000">
                                          <p:val>
                                            <p:strVal val="#ppt_w"/>
                                          </p:val>
                                        </p:tav>
                                      </p:tavLst>
                                    </p:anim>
                                    <p:anim calcmode="lin" valueType="num">
                                      <p:cBhvr>
                                        <p:cTn id="198" dur="1000" fill="hold"/>
                                        <p:tgtEl>
                                          <p:spTgt spid="6">
                                            <p:txEl>
                                              <p:pRg st="8" end="8"/>
                                            </p:txEl>
                                          </p:spTgt>
                                        </p:tgtEl>
                                        <p:attrNameLst>
                                          <p:attrName>ppt_h</p:attrName>
                                        </p:attrNameLst>
                                      </p:cBhvr>
                                      <p:tavLst>
                                        <p:tav tm="0">
                                          <p:val>
                                            <p:fltVal val="0"/>
                                          </p:val>
                                        </p:tav>
                                        <p:tav tm="100000">
                                          <p:val>
                                            <p:strVal val="#ppt_h"/>
                                          </p:val>
                                        </p:tav>
                                      </p:tavLst>
                                    </p:anim>
                                    <p:anim calcmode="lin" valueType="num">
                                      <p:cBhvr>
                                        <p:cTn id="199" dur="1000" fill="hold"/>
                                        <p:tgtEl>
                                          <p:spTgt spid="6">
                                            <p:txEl>
                                              <p:pRg st="8" end="8"/>
                                            </p:txEl>
                                          </p:spTgt>
                                        </p:tgtEl>
                                        <p:attrNameLst>
                                          <p:attrName>style.rotation</p:attrName>
                                        </p:attrNameLst>
                                      </p:cBhvr>
                                      <p:tavLst>
                                        <p:tav tm="0">
                                          <p:val>
                                            <p:fltVal val="90"/>
                                          </p:val>
                                        </p:tav>
                                        <p:tav tm="100000">
                                          <p:val>
                                            <p:fltVal val="0"/>
                                          </p:val>
                                        </p:tav>
                                      </p:tavLst>
                                    </p:anim>
                                    <p:animEffect transition="in" filter="fade">
                                      <p:cBhvr>
                                        <p:cTn id="200" dur="1000"/>
                                        <p:tgtEl>
                                          <p:spTgt spid="6">
                                            <p:txEl>
                                              <p:pRg st="8" end="8"/>
                                            </p:txEl>
                                          </p:spTgt>
                                        </p:tgtEl>
                                      </p:cBhvr>
                                    </p:animEffect>
                                  </p:childTnLst>
                                </p:cTn>
                              </p:par>
                            </p:childTnLst>
                          </p:cTn>
                        </p:par>
                      </p:childTnLst>
                    </p:cTn>
                  </p:par>
                  <p:par>
                    <p:cTn id="201" fill="hold">
                      <p:stCondLst>
                        <p:cond delay="indefinite"/>
                      </p:stCondLst>
                      <p:childTnLst>
                        <p:par>
                          <p:cTn id="202" fill="hold">
                            <p:stCondLst>
                              <p:cond delay="0"/>
                            </p:stCondLst>
                            <p:childTnLst>
                              <p:par>
                                <p:cTn id="203" presetID="31" presetClass="entr" presetSubtype="0" fill="hold" grpId="0" nodeType="clickEffect">
                                  <p:stCondLst>
                                    <p:cond delay="0"/>
                                  </p:stCondLst>
                                  <p:childTnLst>
                                    <p:set>
                                      <p:cBhvr>
                                        <p:cTn id="204" dur="1" fill="hold">
                                          <p:stCondLst>
                                            <p:cond delay="0"/>
                                          </p:stCondLst>
                                        </p:cTn>
                                        <p:tgtEl>
                                          <p:spTgt spid="6">
                                            <p:txEl>
                                              <p:pRg st="9" end="9"/>
                                            </p:txEl>
                                          </p:spTgt>
                                        </p:tgtEl>
                                        <p:attrNameLst>
                                          <p:attrName>style.visibility</p:attrName>
                                        </p:attrNameLst>
                                      </p:cBhvr>
                                      <p:to>
                                        <p:strVal val="visible"/>
                                      </p:to>
                                    </p:set>
                                    <p:anim calcmode="lin" valueType="num">
                                      <p:cBhvr>
                                        <p:cTn id="205" dur="1000" fill="hold"/>
                                        <p:tgtEl>
                                          <p:spTgt spid="6">
                                            <p:txEl>
                                              <p:pRg st="9" end="9"/>
                                            </p:txEl>
                                          </p:spTgt>
                                        </p:tgtEl>
                                        <p:attrNameLst>
                                          <p:attrName>ppt_w</p:attrName>
                                        </p:attrNameLst>
                                      </p:cBhvr>
                                      <p:tavLst>
                                        <p:tav tm="0">
                                          <p:val>
                                            <p:fltVal val="0"/>
                                          </p:val>
                                        </p:tav>
                                        <p:tav tm="100000">
                                          <p:val>
                                            <p:strVal val="#ppt_w"/>
                                          </p:val>
                                        </p:tav>
                                      </p:tavLst>
                                    </p:anim>
                                    <p:anim calcmode="lin" valueType="num">
                                      <p:cBhvr>
                                        <p:cTn id="206" dur="1000" fill="hold"/>
                                        <p:tgtEl>
                                          <p:spTgt spid="6">
                                            <p:txEl>
                                              <p:pRg st="9" end="9"/>
                                            </p:txEl>
                                          </p:spTgt>
                                        </p:tgtEl>
                                        <p:attrNameLst>
                                          <p:attrName>ppt_h</p:attrName>
                                        </p:attrNameLst>
                                      </p:cBhvr>
                                      <p:tavLst>
                                        <p:tav tm="0">
                                          <p:val>
                                            <p:fltVal val="0"/>
                                          </p:val>
                                        </p:tav>
                                        <p:tav tm="100000">
                                          <p:val>
                                            <p:strVal val="#ppt_h"/>
                                          </p:val>
                                        </p:tav>
                                      </p:tavLst>
                                    </p:anim>
                                    <p:anim calcmode="lin" valueType="num">
                                      <p:cBhvr>
                                        <p:cTn id="207" dur="1000" fill="hold"/>
                                        <p:tgtEl>
                                          <p:spTgt spid="6">
                                            <p:txEl>
                                              <p:pRg st="9" end="9"/>
                                            </p:txEl>
                                          </p:spTgt>
                                        </p:tgtEl>
                                        <p:attrNameLst>
                                          <p:attrName>style.rotation</p:attrName>
                                        </p:attrNameLst>
                                      </p:cBhvr>
                                      <p:tavLst>
                                        <p:tav tm="0">
                                          <p:val>
                                            <p:fltVal val="90"/>
                                          </p:val>
                                        </p:tav>
                                        <p:tav tm="100000">
                                          <p:val>
                                            <p:fltVal val="0"/>
                                          </p:val>
                                        </p:tav>
                                      </p:tavLst>
                                    </p:anim>
                                    <p:animEffect transition="in" filter="fade">
                                      <p:cBhvr>
                                        <p:cTn id="208" dur="1000"/>
                                        <p:tgtEl>
                                          <p:spTgt spid="6">
                                            <p:txEl>
                                              <p:pRg st="9" end="9"/>
                                            </p:txEl>
                                          </p:spTgt>
                                        </p:tgtEl>
                                      </p:cBhvr>
                                    </p:animEffect>
                                  </p:childTnLst>
                                </p:cTn>
                              </p:par>
                            </p:childTnLst>
                          </p:cTn>
                        </p:par>
                      </p:childTnLst>
                    </p:cTn>
                  </p:par>
                  <p:par>
                    <p:cTn id="209" fill="hold">
                      <p:stCondLst>
                        <p:cond delay="indefinite"/>
                      </p:stCondLst>
                      <p:childTnLst>
                        <p:par>
                          <p:cTn id="210" fill="hold">
                            <p:stCondLst>
                              <p:cond delay="0"/>
                            </p:stCondLst>
                            <p:childTnLst>
                              <p:par>
                                <p:cTn id="211" presetID="31" presetClass="entr" presetSubtype="0" fill="hold" grpId="0" nodeType="clickEffect">
                                  <p:stCondLst>
                                    <p:cond delay="0"/>
                                  </p:stCondLst>
                                  <p:childTnLst>
                                    <p:set>
                                      <p:cBhvr>
                                        <p:cTn id="212" dur="1" fill="hold">
                                          <p:stCondLst>
                                            <p:cond delay="0"/>
                                          </p:stCondLst>
                                        </p:cTn>
                                        <p:tgtEl>
                                          <p:spTgt spid="6">
                                            <p:txEl>
                                              <p:pRg st="10" end="10"/>
                                            </p:txEl>
                                          </p:spTgt>
                                        </p:tgtEl>
                                        <p:attrNameLst>
                                          <p:attrName>style.visibility</p:attrName>
                                        </p:attrNameLst>
                                      </p:cBhvr>
                                      <p:to>
                                        <p:strVal val="visible"/>
                                      </p:to>
                                    </p:set>
                                    <p:anim calcmode="lin" valueType="num">
                                      <p:cBhvr>
                                        <p:cTn id="213" dur="1000" fill="hold"/>
                                        <p:tgtEl>
                                          <p:spTgt spid="6">
                                            <p:txEl>
                                              <p:pRg st="10" end="10"/>
                                            </p:txEl>
                                          </p:spTgt>
                                        </p:tgtEl>
                                        <p:attrNameLst>
                                          <p:attrName>ppt_w</p:attrName>
                                        </p:attrNameLst>
                                      </p:cBhvr>
                                      <p:tavLst>
                                        <p:tav tm="0">
                                          <p:val>
                                            <p:fltVal val="0"/>
                                          </p:val>
                                        </p:tav>
                                        <p:tav tm="100000">
                                          <p:val>
                                            <p:strVal val="#ppt_w"/>
                                          </p:val>
                                        </p:tav>
                                      </p:tavLst>
                                    </p:anim>
                                    <p:anim calcmode="lin" valueType="num">
                                      <p:cBhvr>
                                        <p:cTn id="214" dur="1000" fill="hold"/>
                                        <p:tgtEl>
                                          <p:spTgt spid="6">
                                            <p:txEl>
                                              <p:pRg st="10" end="10"/>
                                            </p:txEl>
                                          </p:spTgt>
                                        </p:tgtEl>
                                        <p:attrNameLst>
                                          <p:attrName>ppt_h</p:attrName>
                                        </p:attrNameLst>
                                      </p:cBhvr>
                                      <p:tavLst>
                                        <p:tav tm="0">
                                          <p:val>
                                            <p:fltVal val="0"/>
                                          </p:val>
                                        </p:tav>
                                        <p:tav tm="100000">
                                          <p:val>
                                            <p:strVal val="#ppt_h"/>
                                          </p:val>
                                        </p:tav>
                                      </p:tavLst>
                                    </p:anim>
                                    <p:anim calcmode="lin" valueType="num">
                                      <p:cBhvr>
                                        <p:cTn id="215" dur="1000" fill="hold"/>
                                        <p:tgtEl>
                                          <p:spTgt spid="6">
                                            <p:txEl>
                                              <p:pRg st="10" end="10"/>
                                            </p:txEl>
                                          </p:spTgt>
                                        </p:tgtEl>
                                        <p:attrNameLst>
                                          <p:attrName>style.rotation</p:attrName>
                                        </p:attrNameLst>
                                      </p:cBhvr>
                                      <p:tavLst>
                                        <p:tav tm="0">
                                          <p:val>
                                            <p:fltVal val="90"/>
                                          </p:val>
                                        </p:tav>
                                        <p:tav tm="100000">
                                          <p:val>
                                            <p:fltVal val="0"/>
                                          </p:val>
                                        </p:tav>
                                      </p:tavLst>
                                    </p:anim>
                                    <p:animEffect transition="in" filter="fade">
                                      <p:cBhvr>
                                        <p:cTn id="216" dur="1000"/>
                                        <p:tgtEl>
                                          <p:spTgt spid="6">
                                            <p:txEl>
                                              <p:pRg st="10" end="10"/>
                                            </p:txEl>
                                          </p:spTgt>
                                        </p:tgtEl>
                                      </p:cBhvr>
                                    </p:animEffect>
                                  </p:childTnLst>
                                </p:cTn>
                              </p:par>
                            </p:childTnLst>
                          </p:cTn>
                        </p:par>
                      </p:childTnLst>
                    </p:cTn>
                  </p:par>
                  <p:par>
                    <p:cTn id="217" fill="hold">
                      <p:stCondLst>
                        <p:cond delay="indefinite"/>
                      </p:stCondLst>
                      <p:childTnLst>
                        <p:par>
                          <p:cTn id="218" fill="hold">
                            <p:stCondLst>
                              <p:cond delay="0"/>
                            </p:stCondLst>
                            <p:childTnLst>
                              <p:par>
                                <p:cTn id="219" presetID="31" presetClass="entr" presetSubtype="0" fill="hold" grpId="0" nodeType="clickEffect">
                                  <p:stCondLst>
                                    <p:cond delay="0"/>
                                  </p:stCondLst>
                                  <p:childTnLst>
                                    <p:set>
                                      <p:cBhvr>
                                        <p:cTn id="220" dur="1" fill="hold">
                                          <p:stCondLst>
                                            <p:cond delay="0"/>
                                          </p:stCondLst>
                                        </p:cTn>
                                        <p:tgtEl>
                                          <p:spTgt spid="6">
                                            <p:txEl>
                                              <p:pRg st="11" end="11"/>
                                            </p:txEl>
                                          </p:spTgt>
                                        </p:tgtEl>
                                        <p:attrNameLst>
                                          <p:attrName>style.visibility</p:attrName>
                                        </p:attrNameLst>
                                      </p:cBhvr>
                                      <p:to>
                                        <p:strVal val="visible"/>
                                      </p:to>
                                    </p:set>
                                    <p:anim calcmode="lin" valueType="num">
                                      <p:cBhvr>
                                        <p:cTn id="221" dur="1000" fill="hold"/>
                                        <p:tgtEl>
                                          <p:spTgt spid="6">
                                            <p:txEl>
                                              <p:pRg st="11" end="11"/>
                                            </p:txEl>
                                          </p:spTgt>
                                        </p:tgtEl>
                                        <p:attrNameLst>
                                          <p:attrName>ppt_w</p:attrName>
                                        </p:attrNameLst>
                                      </p:cBhvr>
                                      <p:tavLst>
                                        <p:tav tm="0">
                                          <p:val>
                                            <p:fltVal val="0"/>
                                          </p:val>
                                        </p:tav>
                                        <p:tav tm="100000">
                                          <p:val>
                                            <p:strVal val="#ppt_w"/>
                                          </p:val>
                                        </p:tav>
                                      </p:tavLst>
                                    </p:anim>
                                    <p:anim calcmode="lin" valueType="num">
                                      <p:cBhvr>
                                        <p:cTn id="222" dur="1000" fill="hold"/>
                                        <p:tgtEl>
                                          <p:spTgt spid="6">
                                            <p:txEl>
                                              <p:pRg st="11" end="11"/>
                                            </p:txEl>
                                          </p:spTgt>
                                        </p:tgtEl>
                                        <p:attrNameLst>
                                          <p:attrName>ppt_h</p:attrName>
                                        </p:attrNameLst>
                                      </p:cBhvr>
                                      <p:tavLst>
                                        <p:tav tm="0">
                                          <p:val>
                                            <p:fltVal val="0"/>
                                          </p:val>
                                        </p:tav>
                                        <p:tav tm="100000">
                                          <p:val>
                                            <p:strVal val="#ppt_h"/>
                                          </p:val>
                                        </p:tav>
                                      </p:tavLst>
                                    </p:anim>
                                    <p:anim calcmode="lin" valueType="num">
                                      <p:cBhvr>
                                        <p:cTn id="223" dur="1000" fill="hold"/>
                                        <p:tgtEl>
                                          <p:spTgt spid="6">
                                            <p:txEl>
                                              <p:pRg st="11" end="11"/>
                                            </p:txEl>
                                          </p:spTgt>
                                        </p:tgtEl>
                                        <p:attrNameLst>
                                          <p:attrName>style.rotation</p:attrName>
                                        </p:attrNameLst>
                                      </p:cBhvr>
                                      <p:tavLst>
                                        <p:tav tm="0">
                                          <p:val>
                                            <p:fltVal val="90"/>
                                          </p:val>
                                        </p:tav>
                                        <p:tav tm="100000">
                                          <p:val>
                                            <p:fltVal val="0"/>
                                          </p:val>
                                        </p:tav>
                                      </p:tavLst>
                                    </p:anim>
                                    <p:animEffect transition="in" filter="fade">
                                      <p:cBhvr>
                                        <p:cTn id="224" dur="1000"/>
                                        <p:tgtEl>
                                          <p:spTgt spid="6">
                                            <p:txEl>
                                              <p:pRg st="11" end="11"/>
                                            </p:txEl>
                                          </p:spTgt>
                                        </p:tgtEl>
                                      </p:cBhvr>
                                    </p:animEffect>
                                  </p:childTnLst>
                                </p:cTn>
                              </p:par>
                            </p:childTnLst>
                          </p:cTn>
                        </p:par>
                      </p:childTnLst>
                    </p:cTn>
                  </p:par>
                  <p:par>
                    <p:cTn id="225" fill="hold">
                      <p:stCondLst>
                        <p:cond delay="indefinite"/>
                      </p:stCondLst>
                      <p:childTnLst>
                        <p:par>
                          <p:cTn id="226" fill="hold">
                            <p:stCondLst>
                              <p:cond delay="0"/>
                            </p:stCondLst>
                            <p:childTnLst>
                              <p:par>
                                <p:cTn id="227" presetID="31" presetClass="entr" presetSubtype="0" fill="hold" grpId="0" nodeType="clickEffect">
                                  <p:stCondLst>
                                    <p:cond delay="0"/>
                                  </p:stCondLst>
                                  <p:childTnLst>
                                    <p:set>
                                      <p:cBhvr>
                                        <p:cTn id="228" dur="1" fill="hold">
                                          <p:stCondLst>
                                            <p:cond delay="0"/>
                                          </p:stCondLst>
                                        </p:cTn>
                                        <p:tgtEl>
                                          <p:spTgt spid="6">
                                            <p:txEl>
                                              <p:pRg st="12" end="12"/>
                                            </p:txEl>
                                          </p:spTgt>
                                        </p:tgtEl>
                                        <p:attrNameLst>
                                          <p:attrName>style.visibility</p:attrName>
                                        </p:attrNameLst>
                                      </p:cBhvr>
                                      <p:to>
                                        <p:strVal val="visible"/>
                                      </p:to>
                                    </p:set>
                                    <p:anim calcmode="lin" valueType="num">
                                      <p:cBhvr>
                                        <p:cTn id="229" dur="1000" fill="hold"/>
                                        <p:tgtEl>
                                          <p:spTgt spid="6">
                                            <p:txEl>
                                              <p:pRg st="12" end="12"/>
                                            </p:txEl>
                                          </p:spTgt>
                                        </p:tgtEl>
                                        <p:attrNameLst>
                                          <p:attrName>ppt_w</p:attrName>
                                        </p:attrNameLst>
                                      </p:cBhvr>
                                      <p:tavLst>
                                        <p:tav tm="0">
                                          <p:val>
                                            <p:fltVal val="0"/>
                                          </p:val>
                                        </p:tav>
                                        <p:tav tm="100000">
                                          <p:val>
                                            <p:strVal val="#ppt_w"/>
                                          </p:val>
                                        </p:tav>
                                      </p:tavLst>
                                    </p:anim>
                                    <p:anim calcmode="lin" valueType="num">
                                      <p:cBhvr>
                                        <p:cTn id="230" dur="1000" fill="hold"/>
                                        <p:tgtEl>
                                          <p:spTgt spid="6">
                                            <p:txEl>
                                              <p:pRg st="12" end="12"/>
                                            </p:txEl>
                                          </p:spTgt>
                                        </p:tgtEl>
                                        <p:attrNameLst>
                                          <p:attrName>ppt_h</p:attrName>
                                        </p:attrNameLst>
                                      </p:cBhvr>
                                      <p:tavLst>
                                        <p:tav tm="0">
                                          <p:val>
                                            <p:fltVal val="0"/>
                                          </p:val>
                                        </p:tav>
                                        <p:tav tm="100000">
                                          <p:val>
                                            <p:strVal val="#ppt_h"/>
                                          </p:val>
                                        </p:tav>
                                      </p:tavLst>
                                    </p:anim>
                                    <p:anim calcmode="lin" valueType="num">
                                      <p:cBhvr>
                                        <p:cTn id="231" dur="1000" fill="hold"/>
                                        <p:tgtEl>
                                          <p:spTgt spid="6">
                                            <p:txEl>
                                              <p:pRg st="12" end="12"/>
                                            </p:txEl>
                                          </p:spTgt>
                                        </p:tgtEl>
                                        <p:attrNameLst>
                                          <p:attrName>style.rotation</p:attrName>
                                        </p:attrNameLst>
                                      </p:cBhvr>
                                      <p:tavLst>
                                        <p:tav tm="0">
                                          <p:val>
                                            <p:fltVal val="90"/>
                                          </p:val>
                                        </p:tav>
                                        <p:tav tm="100000">
                                          <p:val>
                                            <p:fltVal val="0"/>
                                          </p:val>
                                        </p:tav>
                                      </p:tavLst>
                                    </p:anim>
                                    <p:animEffect transition="in" filter="fade">
                                      <p:cBhvr>
                                        <p:cTn id="232" dur="1000"/>
                                        <p:tgtEl>
                                          <p:spTgt spid="6">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P spid="6"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170579"/>
          </a:xfrm>
        </p:spPr>
        <p:txBody>
          <a:bodyPr>
            <a:normAutofit fontScale="92500" lnSpcReduction="20000"/>
          </a:bodyPr>
          <a:lstStyle/>
          <a:p>
            <a:pPr marL="109728" indent="0">
              <a:buNone/>
            </a:pPr>
            <a:endParaRPr lang="es-CO" b="1" dirty="0">
              <a:solidFill>
                <a:srgbClr val="FF0000"/>
              </a:solidFill>
            </a:endParaRPr>
          </a:p>
          <a:p>
            <a:pPr marL="109728" indent="0">
              <a:buNone/>
            </a:pPr>
            <a:r>
              <a:rPr lang="es-CO" dirty="0" smtClean="0"/>
              <a:t>9</a:t>
            </a:r>
            <a:r>
              <a:rPr lang="es-CO" dirty="0"/>
              <a:t>. </a:t>
            </a:r>
            <a:r>
              <a:rPr lang="es-CO" b="1" dirty="0">
                <a:solidFill>
                  <a:srgbClr val="FF0000"/>
                </a:solidFill>
              </a:rPr>
              <a:t>¿Cuál es el libro más antiguo del Antiguo Testamento? </a:t>
            </a:r>
          </a:p>
          <a:p>
            <a:r>
              <a:rPr lang="es-CO" dirty="0"/>
              <a:t>Muchos estudiosos están de acuerdo en que Job es el libro más antiguo en la Biblia, </a:t>
            </a:r>
            <a:r>
              <a:rPr lang="es-CO" dirty="0" smtClean="0"/>
              <a:t>escrito por </a:t>
            </a:r>
            <a:r>
              <a:rPr lang="es-CO" dirty="0" smtClean="0"/>
              <a:t>Moisés, </a:t>
            </a:r>
            <a:r>
              <a:rPr lang="es-CO" dirty="0" smtClean="0"/>
              <a:t>aproximadamente 1500 años </a:t>
            </a:r>
            <a:r>
              <a:rPr lang="es-CO" dirty="0"/>
              <a:t>a. C.</a:t>
            </a:r>
          </a:p>
          <a:p>
            <a:pPr marL="109728" indent="0">
              <a:buNone/>
            </a:pPr>
            <a:r>
              <a:rPr lang="es-CO" dirty="0"/>
              <a:t> </a:t>
            </a:r>
          </a:p>
          <a:p>
            <a:r>
              <a:rPr lang="es-CO" dirty="0"/>
              <a:t>10. </a:t>
            </a:r>
            <a:r>
              <a:rPr lang="es-CO" b="1" dirty="0">
                <a:solidFill>
                  <a:srgbClr val="FF0000"/>
                </a:solidFill>
              </a:rPr>
              <a:t>¿Cuál es el libro más reciente del Antiguo Testamento? </a:t>
            </a:r>
          </a:p>
          <a:p>
            <a:r>
              <a:rPr lang="es-CO" dirty="0"/>
              <a:t>El libro de </a:t>
            </a:r>
            <a:r>
              <a:rPr lang="es-CO" dirty="0" smtClean="0"/>
              <a:t>Esther</a:t>
            </a:r>
            <a:r>
              <a:rPr lang="es-CO" dirty="0" smtClean="0"/>
              <a:t> según la lista citada anteriormente, escrito aproximadamente 400 años </a:t>
            </a:r>
            <a:r>
              <a:rPr lang="es-CO" dirty="0"/>
              <a:t>a. C. </a:t>
            </a:r>
          </a:p>
        </p:txBody>
      </p:sp>
    </p:spTree>
    <p:extLst>
      <p:ext uri="{BB962C8B-B14F-4D97-AF65-F5344CB8AC3E}">
        <p14:creationId xmlns:p14="http://schemas.microsoft.com/office/powerpoint/2010/main" val="2668487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530619"/>
          </a:xfrm>
        </p:spPr>
        <p:txBody>
          <a:bodyPr>
            <a:normAutofit fontScale="70000" lnSpcReduction="20000"/>
          </a:bodyPr>
          <a:lstStyle/>
          <a:p>
            <a:r>
              <a:rPr lang="es-CO" dirty="0"/>
              <a:t>11. </a:t>
            </a:r>
            <a:r>
              <a:rPr lang="es-CO" b="1" dirty="0">
                <a:solidFill>
                  <a:srgbClr val="FF0000"/>
                </a:solidFill>
              </a:rPr>
              <a:t>¿Cuál es el libro más antiguo del Nuevo Testamento? </a:t>
            </a:r>
          </a:p>
          <a:p>
            <a:r>
              <a:rPr lang="es-CO" dirty="0" smtClean="0"/>
              <a:t> </a:t>
            </a:r>
            <a:r>
              <a:rPr lang="es-CO" dirty="0"/>
              <a:t>el libro de </a:t>
            </a:r>
            <a:r>
              <a:rPr lang="es-CO" dirty="0" smtClean="0"/>
              <a:t>Santiago es el primer libro del Nuevo Testamento, </a:t>
            </a:r>
            <a:r>
              <a:rPr lang="es-CO" dirty="0"/>
              <a:t>escrito aproximadamente en </a:t>
            </a:r>
            <a:r>
              <a:rPr lang="es-CO" dirty="0" smtClean="0"/>
              <a:t>44 </a:t>
            </a:r>
            <a:r>
              <a:rPr lang="es-CO" dirty="0"/>
              <a:t>d. C. </a:t>
            </a:r>
          </a:p>
          <a:p>
            <a:endParaRPr lang="es-CO" dirty="0"/>
          </a:p>
          <a:p>
            <a:r>
              <a:rPr lang="es-CO" dirty="0"/>
              <a:t>12. </a:t>
            </a:r>
            <a:r>
              <a:rPr lang="es-CO" b="1" dirty="0">
                <a:solidFill>
                  <a:srgbClr val="FF0000"/>
                </a:solidFill>
              </a:rPr>
              <a:t>¿Cuál es el libro más reciente del Nuevo Testamento? </a:t>
            </a:r>
          </a:p>
          <a:p>
            <a:r>
              <a:rPr lang="es-CO" dirty="0"/>
              <a:t>Apocalipsis es el libro más reciente del Nuevo Testamento, escrito aproximadamente 95 d. C. por el Apóstol </a:t>
            </a:r>
            <a:r>
              <a:rPr lang="es-CO" dirty="0" smtClean="0"/>
              <a:t>Juan.</a:t>
            </a:r>
            <a:endParaRPr lang="es-CO" dirty="0"/>
          </a:p>
          <a:p>
            <a:pPr marL="109728" indent="0">
              <a:buNone/>
            </a:pPr>
            <a:r>
              <a:rPr lang="es-CO" dirty="0"/>
              <a:t> </a:t>
            </a:r>
          </a:p>
          <a:p>
            <a:r>
              <a:rPr lang="es-CO" dirty="0"/>
              <a:t>13. </a:t>
            </a:r>
            <a:r>
              <a:rPr lang="es-CO" b="1" dirty="0">
                <a:solidFill>
                  <a:srgbClr val="FF0000"/>
                </a:solidFill>
              </a:rPr>
              <a:t>¿En qué idiomas se escribió la Biblia? </a:t>
            </a:r>
          </a:p>
          <a:p>
            <a:r>
              <a:rPr lang="es-CO" dirty="0"/>
              <a:t>La Biblia se escribió en tres idiomas: Hebreo, Arameo, y Griego. </a:t>
            </a:r>
          </a:p>
          <a:p>
            <a:endParaRPr lang="es-CO" dirty="0"/>
          </a:p>
          <a:p>
            <a:r>
              <a:rPr lang="es-CO" dirty="0"/>
              <a:t>14. </a:t>
            </a:r>
            <a:r>
              <a:rPr lang="es-CO" b="1" dirty="0">
                <a:solidFill>
                  <a:srgbClr val="FF0000"/>
                </a:solidFill>
              </a:rPr>
              <a:t>¿Cuándo se canonizó la Biblia? </a:t>
            </a:r>
          </a:p>
          <a:p>
            <a:r>
              <a:rPr lang="es-CO" dirty="0"/>
              <a:t>El Nuevo Testamento entero como nosotros lo conocemos hoy, se canonizó antes del año 375 d. C. El Antiguo Testamento se había canonizado previamente mucho tiempo antes del advenimiento de Cristo.</a:t>
            </a:r>
          </a:p>
        </p:txBody>
      </p:sp>
    </p:spTree>
    <p:extLst>
      <p:ext uri="{BB962C8B-B14F-4D97-AF65-F5344CB8AC3E}">
        <p14:creationId xmlns:p14="http://schemas.microsoft.com/office/powerpoint/2010/main" val="271745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p:cTn id="3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p:cTn id="47"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7" end="7"/>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 calcmode="lin" valueType="num">
                                      <p:cBhvr>
                                        <p:cTn id="55"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9" end="9"/>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txEl>
                                              <p:pRg st="10" end="10"/>
                                            </p:txEl>
                                          </p:spTgt>
                                        </p:tgtEl>
                                        <p:attrNameLst>
                                          <p:attrName>style.visibility</p:attrName>
                                        </p:attrNameLst>
                                      </p:cBhvr>
                                      <p:to>
                                        <p:strVal val="visible"/>
                                      </p:to>
                                    </p:set>
                                    <p:anim calcmode="lin" valueType="num">
                                      <p:cBhvr>
                                        <p:cTn id="63"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507288" cy="5674635"/>
          </a:xfrm>
        </p:spPr>
        <p:txBody>
          <a:bodyPr>
            <a:normAutofit fontScale="70000" lnSpcReduction="20000"/>
          </a:bodyPr>
          <a:lstStyle/>
          <a:p>
            <a:r>
              <a:rPr lang="es-CO" dirty="0"/>
              <a:t>15. </a:t>
            </a:r>
            <a:r>
              <a:rPr lang="es-CO" b="1" dirty="0">
                <a:solidFill>
                  <a:srgbClr val="FF0000"/>
                </a:solidFill>
              </a:rPr>
              <a:t>¿Qué significa "canonizar"? </a:t>
            </a:r>
          </a:p>
          <a:p>
            <a:r>
              <a:rPr lang="es-CO" dirty="0"/>
              <a:t>"Canonizar o canon" se deriva de la palabra griega </a:t>
            </a:r>
            <a:r>
              <a:rPr lang="es-CO" dirty="0" smtClean="0"/>
              <a:t>"Canon," </a:t>
            </a:r>
            <a:r>
              <a:rPr lang="es-CO" dirty="0"/>
              <a:t>que significa "vara de medir". Para que un libro fuera "canonizado", el mismo tenía que pasar la norma o prueba de autoridad e inspiración divina. Estos libros se convirtieron en la colección de libros o "escrituras" aceptadas por los apóstoles y por la dirección de la iglesia primitiva como una base para la creencia cristiana</a:t>
            </a:r>
            <a:r>
              <a:rPr lang="es-CO" dirty="0" smtClean="0"/>
              <a:t>. </a:t>
            </a:r>
            <a:endParaRPr lang="es-CO" dirty="0"/>
          </a:p>
          <a:p>
            <a:endParaRPr lang="es-CO" dirty="0" smtClean="0"/>
          </a:p>
          <a:p>
            <a:r>
              <a:rPr lang="es-CO" dirty="0" smtClean="0"/>
              <a:t>16</a:t>
            </a:r>
            <a:r>
              <a:rPr lang="es-CO" dirty="0"/>
              <a:t>. </a:t>
            </a:r>
            <a:r>
              <a:rPr lang="es-CO" b="1" dirty="0">
                <a:solidFill>
                  <a:srgbClr val="FF0000"/>
                </a:solidFill>
              </a:rPr>
              <a:t>¿Cuándo se imprimió la Biblia? </a:t>
            </a:r>
          </a:p>
          <a:p>
            <a:r>
              <a:rPr lang="es-CO" dirty="0"/>
              <a:t>La Biblia fue impresa en 1454 d. C. por Johannes Gutenberg que inventó los tipos que luego se convirtieron en la imprenta. ¡La Biblia fue el primer libro alguna vez impreso</a:t>
            </a:r>
            <a:r>
              <a:rPr lang="es-CO" dirty="0" smtClean="0"/>
              <a:t>! </a:t>
            </a:r>
            <a:endParaRPr lang="es-CO" dirty="0"/>
          </a:p>
          <a:p>
            <a:endParaRPr lang="es-CO" dirty="0" smtClean="0"/>
          </a:p>
          <a:p>
            <a:r>
              <a:rPr lang="es-CO" dirty="0" smtClean="0"/>
              <a:t>17</a:t>
            </a:r>
            <a:r>
              <a:rPr lang="es-CO" dirty="0"/>
              <a:t>. </a:t>
            </a:r>
            <a:r>
              <a:rPr lang="es-CO" b="1" dirty="0">
                <a:solidFill>
                  <a:srgbClr val="FF0000"/>
                </a:solidFill>
              </a:rPr>
              <a:t>Hasta ahora, ¿cuál es el manuscrito más completo y más antiguo de la Biblia en existencia? </a:t>
            </a:r>
          </a:p>
          <a:p>
            <a:r>
              <a:rPr lang="es-CO" dirty="0"/>
              <a:t>El "Codex Vaticanus" que data de la primera mitad del Siglo IV. Se encuentra en la biblioteca del Vaticano en Roma. Sin embargo, hay fragmentos más antiguos de la Biblia que todavía se conservan--el más antiguo es un trozo diminuto del Evangelio de Juan que se encontró en Egipto, de principios del Siglo II. (Se encuentra actualmente en la Biblioteca de Rylands en Manchester, Inglaterra</a:t>
            </a:r>
            <a:r>
              <a:rPr lang="es-CO" dirty="0" smtClean="0"/>
              <a:t>). </a:t>
            </a:r>
            <a:endParaRPr lang="es-CO" dirty="0"/>
          </a:p>
          <a:p>
            <a:endParaRPr lang="es-CO" dirty="0"/>
          </a:p>
        </p:txBody>
      </p:sp>
    </p:spTree>
    <p:extLst>
      <p:ext uri="{BB962C8B-B14F-4D97-AF65-F5344CB8AC3E}">
        <p14:creationId xmlns:p14="http://schemas.microsoft.com/office/powerpoint/2010/main" val="2295315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p:cTn id="3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p:cTn id="47"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386603"/>
          </a:xfrm>
        </p:spPr>
        <p:txBody>
          <a:bodyPr>
            <a:normAutofit fontScale="92500" lnSpcReduction="20000"/>
          </a:bodyPr>
          <a:lstStyle/>
          <a:p>
            <a:r>
              <a:rPr lang="es-CO" dirty="0"/>
              <a:t>18. </a:t>
            </a:r>
            <a:r>
              <a:rPr lang="es-CO" b="1" dirty="0">
                <a:solidFill>
                  <a:srgbClr val="FF0000"/>
                </a:solidFill>
              </a:rPr>
              <a:t>¿Cuál es el libro más extenso de la Biblia? </a:t>
            </a:r>
          </a:p>
          <a:p>
            <a:r>
              <a:rPr lang="es-CO" dirty="0"/>
              <a:t>El libro de los Salmos </a:t>
            </a:r>
          </a:p>
          <a:p>
            <a:endParaRPr lang="es-CO" dirty="0"/>
          </a:p>
          <a:p>
            <a:r>
              <a:rPr lang="es-CO" dirty="0"/>
              <a:t>19. </a:t>
            </a:r>
            <a:r>
              <a:rPr lang="es-CO" b="1" dirty="0">
                <a:solidFill>
                  <a:srgbClr val="FF0000"/>
                </a:solidFill>
              </a:rPr>
              <a:t>¿Cuál es el libro más corto de la Biblia? </a:t>
            </a:r>
          </a:p>
          <a:p>
            <a:r>
              <a:rPr lang="es-CO" dirty="0"/>
              <a:t>2da de Juan. </a:t>
            </a:r>
          </a:p>
          <a:p>
            <a:endParaRPr lang="es-CO" dirty="0"/>
          </a:p>
          <a:p>
            <a:r>
              <a:rPr lang="es-CO" dirty="0"/>
              <a:t>20. </a:t>
            </a:r>
            <a:r>
              <a:rPr lang="es-CO" b="1" dirty="0">
                <a:solidFill>
                  <a:srgbClr val="FF0000"/>
                </a:solidFill>
              </a:rPr>
              <a:t>¿Cuál es el capítulo más extenso de la Biblia? </a:t>
            </a:r>
          </a:p>
          <a:p>
            <a:r>
              <a:rPr lang="es-CO" dirty="0"/>
              <a:t>El Salmo 119. </a:t>
            </a:r>
          </a:p>
          <a:p>
            <a:endParaRPr lang="es-CO" dirty="0"/>
          </a:p>
          <a:p>
            <a:r>
              <a:rPr lang="es-CO" dirty="0"/>
              <a:t>21. </a:t>
            </a:r>
            <a:r>
              <a:rPr lang="es-CO" b="1" dirty="0">
                <a:solidFill>
                  <a:srgbClr val="FF0000"/>
                </a:solidFill>
              </a:rPr>
              <a:t>¿Cuál es el capítulo más corto en la Biblia? </a:t>
            </a:r>
          </a:p>
          <a:p>
            <a:r>
              <a:rPr lang="es-CO" dirty="0"/>
              <a:t>El Salmo 117. </a:t>
            </a:r>
          </a:p>
          <a:p>
            <a:endParaRPr lang="es-CO" dirty="0"/>
          </a:p>
          <a:p>
            <a:r>
              <a:rPr lang="es-CO" dirty="0"/>
              <a:t>22. </a:t>
            </a:r>
            <a:r>
              <a:rPr lang="es-CO" b="1" dirty="0">
                <a:solidFill>
                  <a:srgbClr val="FF0000"/>
                </a:solidFill>
              </a:rPr>
              <a:t>¿Cuál es el verso más extenso de la Biblia</a:t>
            </a:r>
            <a:r>
              <a:rPr lang="es-CO" dirty="0"/>
              <a:t>? </a:t>
            </a:r>
          </a:p>
          <a:p>
            <a:r>
              <a:rPr lang="es-CO" dirty="0"/>
              <a:t>Ester 8:9. </a:t>
            </a:r>
          </a:p>
          <a:p>
            <a:endParaRPr lang="es-CO" dirty="0"/>
          </a:p>
        </p:txBody>
      </p:sp>
    </p:spTree>
    <p:extLst>
      <p:ext uri="{BB962C8B-B14F-4D97-AF65-F5344CB8AC3E}">
        <p14:creationId xmlns:p14="http://schemas.microsoft.com/office/powerpoint/2010/main" val="2995823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p:cTn id="3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p:cTn id="47"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7" end="7"/>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 calcmode="lin" valueType="num">
                                      <p:cBhvr>
                                        <p:cTn id="55"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9" end="9"/>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txEl>
                                              <p:pRg st="10" end="10"/>
                                            </p:txEl>
                                          </p:spTgt>
                                        </p:tgtEl>
                                        <p:attrNameLst>
                                          <p:attrName>style.visibility</p:attrName>
                                        </p:attrNameLst>
                                      </p:cBhvr>
                                      <p:to>
                                        <p:strVal val="visible"/>
                                      </p:to>
                                    </p:set>
                                    <p:anim calcmode="lin" valueType="num">
                                      <p:cBhvr>
                                        <p:cTn id="63"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10" end="10"/>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3">
                                            <p:txEl>
                                              <p:pRg st="12" end="12"/>
                                            </p:txEl>
                                          </p:spTgt>
                                        </p:tgtEl>
                                        <p:attrNameLst>
                                          <p:attrName>style.visibility</p:attrName>
                                        </p:attrNameLst>
                                      </p:cBhvr>
                                      <p:to>
                                        <p:strVal val="visible"/>
                                      </p:to>
                                    </p:set>
                                    <p:anim calcmode="lin" valueType="num">
                                      <p:cBhvr>
                                        <p:cTn id="71" dur="10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72" dur="1000" fill="hold"/>
                                        <p:tgtEl>
                                          <p:spTgt spid="3">
                                            <p:txEl>
                                              <p:pRg st="12" end="12"/>
                                            </p:txEl>
                                          </p:spTgt>
                                        </p:tgtEl>
                                        <p:attrNameLst>
                                          <p:attrName>ppt_h</p:attrName>
                                        </p:attrNameLst>
                                      </p:cBhvr>
                                      <p:tavLst>
                                        <p:tav tm="0">
                                          <p:val>
                                            <p:fltVal val="0"/>
                                          </p:val>
                                        </p:tav>
                                        <p:tav tm="100000">
                                          <p:val>
                                            <p:strVal val="#ppt_h"/>
                                          </p:val>
                                        </p:tav>
                                      </p:tavLst>
                                    </p:anim>
                                    <p:anim calcmode="lin" valueType="num">
                                      <p:cBhvr>
                                        <p:cTn id="73" dur="1000" fill="hold"/>
                                        <p:tgtEl>
                                          <p:spTgt spid="3">
                                            <p:txEl>
                                              <p:pRg st="12" end="12"/>
                                            </p:txEl>
                                          </p:spTgt>
                                        </p:tgtEl>
                                        <p:attrNameLst>
                                          <p:attrName>style.rotation</p:attrName>
                                        </p:attrNameLst>
                                      </p:cBhvr>
                                      <p:tavLst>
                                        <p:tav tm="0">
                                          <p:val>
                                            <p:fltVal val="90"/>
                                          </p:val>
                                        </p:tav>
                                        <p:tav tm="100000">
                                          <p:val>
                                            <p:fltVal val="0"/>
                                          </p:val>
                                        </p:tav>
                                      </p:tavLst>
                                    </p:anim>
                                    <p:animEffect transition="in" filter="fade">
                                      <p:cBhvr>
                                        <p:cTn id="74" dur="1000"/>
                                        <p:tgtEl>
                                          <p:spTgt spid="3">
                                            <p:txEl>
                                              <p:pRg st="12" end="12"/>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grpId="0" nodeType="clickEffect">
                                  <p:stCondLst>
                                    <p:cond delay="0"/>
                                  </p:stCondLst>
                                  <p:childTnLst>
                                    <p:set>
                                      <p:cBhvr>
                                        <p:cTn id="78" dur="1" fill="hold">
                                          <p:stCondLst>
                                            <p:cond delay="0"/>
                                          </p:stCondLst>
                                        </p:cTn>
                                        <p:tgtEl>
                                          <p:spTgt spid="3">
                                            <p:txEl>
                                              <p:pRg st="13" end="13"/>
                                            </p:txEl>
                                          </p:spTgt>
                                        </p:tgtEl>
                                        <p:attrNameLst>
                                          <p:attrName>style.visibility</p:attrName>
                                        </p:attrNameLst>
                                      </p:cBhvr>
                                      <p:to>
                                        <p:strVal val="visible"/>
                                      </p:to>
                                    </p:set>
                                    <p:anim calcmode="lin" valueType="num">
                                      <p:cBhvr>
                                        <p:cTn id="79" dur="10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80" dur="1000" fill="hold"/>
                                        <p:tgtEl>
                                          <p:spTgt spid="3">
                                            <p:txEl>
                                              <p:pRg st="13" end="13"/>
                                            </p:txEl>
                                          </p:spTgt>
                                        </p:tgtEl>
                                        <p:attrNameLst>
                                          <p:attrName>ppt_h</p:attrName>
                                        </p:attrNameLst>
                                      </p:cBhvr>
                                      <p:tavLst>
                                        <p:tav tm="0">
                                          <p:val>
                                            <p:fltVal val="0"/>
                                          </p:val>
                                        </p:tav>
                                        <p:tav tm="100000">
                                          <p:val>
                                            <p:strVal val="#ppt_h"/>
                                          </p:val>
                                        </p:tav>
                                      </p:tavLst>
                                    </p:anim>
                                    <p:anim calcmode="lin" valueType="num">
                                      <p:cBhvr>
                                        <p:cTn id="81" dur="1000" fill="hold"/>
                                        <p:tgtEl>
                                          <p:spTgt spid="3">
                                            <p:txEl>
                                              <p:pRg st="13" end="13"/>
                                            </p:txEl>
                                          </p:spTgt>
                                        </p:tgtEl>
                                        <p:attrNameLst>
                                          <p:attrName>style.rotation</p:attrName>
                                        </p:attrNameLst>
                                      </p:cBhvr>
                                      <p:tavLst>
                                        <p:tav tm="0">
                                          <p:val>
                                            <p:fltVal val="90"/>
                                          </p:val>
                                        </p:tav>
                                        <p:tav tm="100000">
                                          <p:val>
                                            <p:fltVal val="0"/>
                                          </p:val>
                                        </p:tav>
                                      </p:tavLst>
                                    </p:anim>
                                    <p:animEffect transition="in" filter="fade">
                                      <p:cBhvr>
                                        <p:cTn id="82" dur="10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602627"/>
          </a:xfrm>
        </p:spPr>
        <p:txBody>
          <a:bodyPr>
            <a:normAutofit fontScale="85000" lnSpcReduction="20000"/>
          </a:bodyPr>
          <a:lstStyle/>
          <a:p>
            <a:pPr marL="109728" indent="0">
              <a:buNone/>
            </a:pPr>
            <a:endParaRPr lang="es-CO" dirty="0"/>
          </a:p>
          <a:p>
            <a:r>
              <a:rPr lang="es-CO" dirty="0"/>
              <a:t>23. </a:t>
            </a:r>
            <a:r>
              <a:rPr lang="es-CO" b="1" dirty="0">
                <a:solidFill>
                  <a:srgbClr val="FF0000"/>
                </a:solidFill>
              </a:rPr>
              <a:t>¿Cuál es el verso más corto de la Biblia? </a:t>
            </a:r>
          </a:p>
          <a:p>
            <a:r>
              <a:rPr lang="es-CO" dirty="0"/>
              <a:t>Juan 11:35. </a:t>
            </a:r>
          </a:p>
          <a:p>
            <a:endParaRPr lang="es-CO" dirty="0"/>
          </a:p>
          <a:p>
            <a:r>
              <a:rPr lang="es-CO" dirty="0"/>
              <a:t>24. </a:t>
            </a:r>
            <a:r>
              <a:rPr lang="es-CO" b="1" dirty="0">
                <a:solidFill>
                  <a:srgbClr val="FF0000"/>
                </a:solidFill>
              </a:rPr>
              <a:t>¿Qué libro en la Biblia no menciona la palabra </a:t>
            </a:r>
            <a:r>
              <a:rPr lang="es-CO" dirty="0"/>
              <a:t>"Dios?" </a:t>
            </a:r>
          </a:p>
          <a:p>
            <a:r>
              <a:rPr lang="es-CO" dirty="0"/>
              <a:t>El libro de Esther. </a:t>
            </a:r>
          </a:p>
          <a:p>
            <a:endParaRPr lang="es-CO" dirty="0"/>
          </a:p>
          <a:p>
            <a:r>
              <a:rPr lang="es-CO" dirty="0"/>
              <a:t>25. </a:t>
            </a:r>
            <a:r>
              <a:rPr lang="es-CO" b="1" dirty="0">
                <a:solidFill>
                  <a:srgbClr val="FF0000"/>
                </a:solidFill>
              </a:rPr>
              <a:t>¿Quién era el hombre más viejo que alguna vez vivió mencionado en la Biblia? </a:t>
            </a:r>
          </a:p>
          <a:p>
            <a:r>
              <a:rPr lang="es-CO" dirty="0"/>
              <a:t>Matusalén, quien vivió 969 años (Génesis 5:27). </a:t>
            </a:r>
          </a:p>
          <a:p>
            <a:endParaRPr lang="es-CO" dirty="0"/>
          </a:p>
          <a:p>
            <a:r>
              <a:rPr lang="es-CO" dirty="0"/>
              <a:t>26. </a:t>
            </a:r>
            <a:r>
              <a:rPr lang="es-CO" b="1" dirty="0">
                <a:solidFill>
                  <a:srgbClr val="FF0000"/>
                </a:solidFill>
              </a:rPr>
              <a:t>¿Quién fueron los dos hombres en la Biblia que nunca murieron? </a:t>
            </a:r>
          </a:p>
          <a:p>
            <a:r>
              <a:rPr lang="es-CO" dirty="0"/>
              <a:t>Enoc, quien caminó con Dios y un día Dios se lo llevó al cielo (Génesis 5:22-24). Y </a:t>
            </a:r>
            <a:r>
              <a:rPr lang="es-CO" dirty="0" smtClean="0"/>
              <a:t>Elías </a:t>
            </a:r>
            <a:r>
              <a:rPr lang="es-CO" dirty="0"/>
              <a:t>quien fue llevado al cielo por carrosas de fuego (II Reyes 2:11). </a:t>
            </a:r>
          </a:p>
          <a:p>
            <a:endParaRPr lang="es-CO" dirty="0"/>
          </a:p>
          <a:p>
            <a:endParaRPr lang="es-CO" dirty="0"/>
          </a:p>
        </p:txBody>
      </p:sp>
    </p:spTree>
    <p:extLst>
      <p:ext uri="{BB962C8B-B14F-4D97-AF65-F5344CB8AC3E}">
        <p14:creationId xmlns:p14="http://schemas.microsoft.com/office/powerpoint/2010/main" val="1179381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p:cTn id="39"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p:cTn id="47"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8" end="8"/>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p:cTn id="55"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10" end="10"/>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txEl>
                                              <p:pRg st="11" end="11"/>
                                            </p:txEl>
                                          </p:spTgt>
                                        </p:tgtEl>
                                        <p:attrNameLst>
                                          <p:attrName>style.visibility</p:attrName>
                                        </p:attrNameLst>
                                      </p:cBhvr>
                                      <p:to>
                                        <p:strVal val="visible"/>
                                      </p:to>
                                    </p:set>
                                    <p:anim calcmode="lin" valueType="num">
                                      <p:cBhvr>
                                        <p:cTn id="63" dur="10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11" end="11"/>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11" end="11"/>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602627"/>
          </a:xfrm>
        </p:spPr>
        <p:txBody>
          <a:bodyPr>
            <a:normAutofit fontScale="85000" lnSpcReduction="10000"/>
          </a:bodyPr>
          <a:lstStyle/>
          <a:p>
            <a:r>
              <a:rPr lang="es-CO" dirty="0"/>
              <a:t>27. </a:t>
            </a:r>
            <a:r>
              <a:rPr lang="es-CO" b="1" dirty="0">
                <a:solidFill>
                  <a:srgbClr val="FF0000"/>
                </a:solidFill>
              </a:rPr>
              <a:t>¿Quién dice la Biblia que era el hombre más manso (excluyendo a Jesús)? </a:t>
            </a:r>
          </a:p>
          <a:p>
            <a:r>
              <a:rPr lang="es-CO" dirty="0"/>
              <a:t>Moisés (Números 12:3). </a:t>
            </a:r>
          </a:p>
          <a:p>
            <a:endParaRPr lang="es-CO" dirty="0"/>
          </a:p>
          <a:p>
            <a:r>
              <a:rPr lang="es-CO" dirty="0"/>
              <a:t>28. </a:t>
            </a:r>
            <a:r>
              <a:rPr lang="es-CO" b="1" dirty="0">
                <a:solidFill>
                  <a:srgbClr val="FF0000"/>
                </a:solidFill>
              </a:rPr>
              <a:t>¿En cuántos idiomas se ha traducido la Biblia? </a:t>
            </a:r>
          </a:p>
          <a:p>
            <a:r>
              <a:rPr lang="es-CO" dirty="0"/>
              <a:t>La Biblia Santa se ha traducido a más de 2,018 idiomas, con traducciones parciales innumerables, y traducciones de audio (para los idiomas no escritos). (Ésta es una cantidad enorme de traducciones. En comparación, Shakespeare, considerado por muchos ser el escritor más promitente del idioma inglés, se ha traducido sólo en 50 idiomas</a:t>
            </a:r>
            <a:r>
              <a:rPr lang="es-CO" dirty="0" smtClean="0"/>
              <a:t>.) </a:t>
            </a:r>
            <a:endParaRPr lang="es-CO" dirty="0"/>
          </a:p>
          <a:p>
            <a:endParaRPr lang="es-CO" dirty="0" smtClean="0"/>
          </a:p>
          <a:p>
            <a:r>
              <a:rPr lang="es-CO" dirty="0" smtClean="0"/>
              <a:t>29</a:t>
            </a:r>
            <a:r>
              <a:rPr lang="es-CO" dirty="0"/>
              <a:t>. </a:t>
            </a:r>
            <a:r>
              <a:rPr lang="es-CO" b="1" dirty="0">
                <a:solidFill>
                  <a:srgbClr val="FF0000"/>
                </a:solidFill>
              </a:rPr>
              <a:t>¿Es la Biblia todavía el libro de mayor venta en el mundo?</a:t>
            </a:r>
          </a:p>
          <a:p>
            <a:r>
              <a:rPr lang="es-CO" dirty="0"/>
              <a:t>Sí, todavía lo es, </a:t>
            </a:r>
            <a:r>
              <a:rPr lang="es-CO" dirty="0" smtClean="0"/>
              <a:t>¡Alabado sea Dios! </a:t>
            </a:r>
            <a:endParaRPr lang="es-CO" dirty="0"/>
          </a:p>
          <a:p>
            <a:endParaRPr lang="es-CO" dirty="0"/>
          </a:p>
        </p:txBody>
      </p:sp>
    </p:spTree>
    <p:extLst>
      <p:ext uri="{BB962C8B-B14F-4D97-AF65-F5344CB8AC3E}">
        <p14:creationId xmlns:p14="http://schemas.microsoft.com/office/powerpoint/2010/main" val="297853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p:cTn id="3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p:cTn id="47"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1488</Words>
  <Application>Microsoft Office PowerPoint</Application>
  <PresentationFormat>Presentación en pantalla (4:3)</PresentationFormat>
  <Paragraphs>155</Paragraphs>
  <Slides>12</Slides>
  <Notes>0</Notes>
  <HiddenSlides>0</HiddenSlides>
  <MMClips>0</MMClips>
  <ScaleCrop>false</ScaleCrop>
  <HeadingPairs>
    <vt:vector size="4" baseType="variant">
      <vt:variant>
        <vt:lpstr>Tema</vt:lpstr>
      </vt:variant>
      <vt:variant>
        <vt:i4>1</vt:i4>
      </vt:variant>
      <vt:variant>
        <vt:lpstr>Títulos de diapositiva</vt:lpstr>
      </vt:variant>
      <vt:variant>
        <vt:i4>12</vt:i4>
      </vt:variant>
    </vt:vector>
  </HeadingPairs>
  <TitlesOfParts>
    <vt:vector size="13" baseType="lpstr">
      <vt:lpstr>Tema de Office</vt:lpstr>
      <vt:lpstr>Presentación de PowerPoint</vt:lpstr>
      <vt:lpstr>Este es un tema que enriquecerá tu conocimiento acerca de la veracidad de la Palabra de Dios.</vt:lpstr>
      <vt:lpstr>Presentación de PowerPoint</vt:lpstr>
      <vt:lpstr>8. ¿Cuándo se escribió la Biblia?</vt:lpstr>
      <vt:lpstr>Presentación de PowerPoint</vt:lpstr>
      <vt:lpstr>Seguidamente trascribo la lista completa de los libros que componen el canon bíblico del N. T. según las fechas dadas por  (SDA BIBLE COMENTARY, t1).</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FAMILIA FIERRO CH</cp:lastModifiedBy>
  <cp:revision>1</cp:revision>
  <dcterms:created xsi:type="dcterms:W3CDTF">2014-01-18T21:47:16Z</dcterms:created>
  <dcterms:modified xsi:type="dcterms:W3CDTF">2014-01-18T21:48:25Z</dcterms:modified>
</cp:coreProperties>
</file>